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76" r:id="rId10"/>
    <p:sldId id="263" r:id="rId11"/>
    <p:sldId id="265" r:id="rId12"/>
    <p:sldId id="266" r:id="rId13"/>
    <p:sldId id="267" r:id="rId14"/>
    <p:sldId id="268" r:id="rId15"/>
    <p:sldId id="275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DA1E4-7624-460F-82C6-E45E30FF6AD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61DD-40B5-4B56-8AF1-8C2345F0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DA1E4-7624-460F-82C6-E45E30FF6AD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61DD-40B5-4B56-8AF1-8C2345F0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DA1E4-7624-460F-82C6-E45E30FF6AD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61DD-40B5-4B56-8AF1-8C2345F0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DA1E4-7624-460F-82C6-E45E30FF6AD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61DD-40B5-4B56-8AF1-8C2345F0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DA1E4-7624-460F-82C6-E45E30FF6AD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61DD-40B5-4B56-8AF1-8C2345F0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DA1E4-7624-460F-82C6-E45E30FF6AD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61DD-40B5-4B56-8AF1-8C2345F0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DA1E4-7624-460F-82C6-E45E30FF6AD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61DD-40B5-4B56-8AF1-8C2345F0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DA1E4-7624-460F-82C6-E45E30FF6AD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61DD-40B5-4B56-8AF1-8C2345F0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DA1E4-7624-460F-82C6-E45E30FF6AD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61DD-40B5-4B56-8AF1-8C2345F0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DA1E4-7624-460F-82C6-E45E30FF6AD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61DD-40B5-4B56-8AF1-8C2345F0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DA1E4-7624-460F-82C6-E45E30FF6AD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461DD-40B5-4B56-8AF1-8C2345F0C4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47DA1E4-7624-460F-82C6-E45E30FF6AD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8461DD-40B5-4B56-8AF1-8C2345F0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57600"/>
            <a:ext cx="7772400" cy="1752600"/>
          </a:xfrm>
        </p:spPr>
        <p:txBody>
          <a:bodyPr>
            <a:noAutofit/>
          </a:bodyPr>
          <a:lstStyle/>
          <a:p>
            <a:pPr algn="ctr"/>
            <a:r>
              <a:rPr lang="sr-Cyrl-R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Старозаветна </a:t>
            </a:r>
            <a:r>
              <a:rPr lang="sr-Cyrl-BA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историја</a:t>
            </a:r>
            <a:r>
              <a:rPr lang="de-DE" sz="24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24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асистент Ненад Божовић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sr-Cyrl-R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Књига Постања 11 - 23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Глава 14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рат хананских краљева у долини Сидимској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поробљавање Лота који се привремено настанио у Содому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Аврам спасава Лота од ропства и враћа све благо и људство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Мелхиседек цар салимски – хлеб и вино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51248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Глава 15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Божије обећање Авраму да ће му се родити син</a:t>
            </a: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0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RS" sz="2000" i="1" dirty="0" smtClean="0">
                <a:latin typeface="Times New Roman" pitchFamily="18" charset="0"/>
                <a:cs typeface="Times New Roman" pitchFamily="18" charset="0"/>
              </a:rPr>
              <a:t>т. 5-7:“Па га изведе напоље и рече му: Погледај на небо и преброј звијезде, ако их можеш пребројити – тако ће бити сјеме твоје. И рече му: Ја сам Господ који те изведох из Ура Халдејског да ти дам земљу ову да буде твоја.”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Аврам приноси жртву – Господ спаљује жртву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Божији наговештај о догађајима у Египту (да ће служити 400 година и да ће се вратити са благом)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 fontScale="85000" lnSpcReduction="20000"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Глава 16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Сара не може имати деце и даје своју робињу Мисирку Авраму 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Аврам иде к Агари и Агара зачиње сина 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Видевши да је трудна Агара се горди и вређа Сару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Сара тера Агару од себе и ова бежи у пустињу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Анђео Господњи јавља се Агари и заповеда да се врати Сари 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Обећање о Исмаилу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Агара препознаје Анђела као Господа и назива га: „ти си Бог, који види“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Студенац између Кадиса и Варада: „студенац живога који ме види“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Аврам има 86 година када се рађа Исмаило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Глава 17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поновно обећање и промена имена (година 99)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Аврам – Авраам (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Abram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Abraham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) – отац многим народима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Завет вечан: ст. 7:</a:t>
            </a:r>
            <a:r>
              <a:rPr lang="sr-Cyrl-RS" sz="2000" i="1" dirty="0" smtClean="0">
                <a:latin typeface="Times New Roman" pitchFamily="18" charset="0"/>
                <a:cs typeface="Times New Roman" pitchFamily="18" charset="0"/>
              </a:rPr>
              <a:t>“А постављам завјет свој између себе и тебе и сјемена твојега  након тебе од кољена до кољена, да је завјет вјечан, да сам Бог теби и сјемену твојему након тебе.”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Знак завета – обрезивање: ст. 10: </a:t>
            </a:r>
            <a:r>
              <a:rPr lang="sr-Cyrl-RS" sz="2000" i="1" dirty="0" smtClean="0">
                <a:latin typeface="Times New Roman" pitchFamily="18" charset="0"/>
                <a:cs typeface="Times New Roman" pitchFamily="18" charset="0"/>
              </a:rPr>
              <a:t>“А ово је завјет мој између мене и вас и сјемена твојега након тебе, које ћете држати: да се обрезује све између вас све мушкиње.”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промена имена Сариног : Сара – Сáра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Сара има деведесет година – обећање о сину Исаку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>
            <a:normAutofit lnSpcReduction="1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Глава 18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Јављање Господа Авраму у Мамријској равници 18, 2-3 (икона Рубљов)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Долазак три човека пред Аврамов шатор: ст. 2: </a:t>
            </a:r>
            <a:r>
              <a:rPr lang="sr-Cyrl-RS" sz="2000" i="1" dirty="0" smtClean="0">
                <a:latin typeface="Times New Roman" pitchFamily="18" charset="0"/>
                <a:cs typeface="Times New Roman" pitchFamily="18" charset="0"/>
              </a:rPr>
              <a:t>“Подигавши очи своје погледа и гле, три човјека стајаху према њему. И угледавши их потрча им на сусрет  испред врата шатора својега и поклони се до земље. И рече: Господе, ако сам нашао милост пред тобом, немој проћи слуге својега.”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Аврам хоће да угости три човека, а обраћа им се збирно: Господе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Сара се насмејала на обећање о Исаку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Аврамов разговор са Богом о Содому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m_WILAT_Abraham_05_Andrej_Rublj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685800"/>
            <a:ext cx="4276371" cy="5565775"/>
          </a:xfrm>
        </p:spPr>
      </p:pic>
      <p:sp>
        <p:nvSpPr>
          <p:cNvPr id="5" name="TextBox 4"/>
          <p:cNvSpPr txBox="1"/>
          <p:nvPr/>
        </p:nvSpPr>
        <p:spPr>
          <a:xfrm>
            <a:off x="762000" y="9906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Андреј Рубљов, Света Тројица, икона 1425.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Cyrl-RS" sz="5100" dirty="0" smtClean="0">
                <a:latin typeface="Times New Roman" pitchFamily="18" charset="0"/>
                <a:cs typeface="Times New Roman" pitchFamily="18" charset="0"/>
              </a:rPr>
              <a:t>Глава 19 </a:t>
            </a:r>
          </a:p>
          <a:p>
            <a:endParaRPr lang="sr-Cyrl-R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400" dirty="0" smtClean="0">
                <a:latin typeface="Times New Roman" pitchFamily="18" charset="0"/>
                <a:cs typeface="Times New Roman" pitchFamily="18" charset="0"/>
              </a:rPr>
              <a:t>Уништење Содома због греха: долазак два анђела у Содом к Лоту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400" dirty="0" smtClean="0">
                <a:latin typeface="Times New Roman" pitchFamily="18" charset="0"/>
                <a:cs typeface="Times New Roman" pitchFamily="18" charset="0"/>
              </a:rPr>
              <a:t>Народ Содома напада на Лотову кућу и тражи госте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400" dirty="0" smtClean="0">
                <a:latin typeface="Times New Roman" pitchFamily="18" charset="0"/>
                <a:cs typeface="Times New Roman" pitchFamily="18" charset="0"/>
              </a:rPr>
              <a:t>Лот одбија и моли да оду, штавише нуди своје кћери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400" dirty="0" smtClean="0">
                <a:latin typeface="Times New Roman" pitchFamily="18" charset="0"/>
                <a:cs typeface="Times New Roman" pitchFamily="18" charset="0"/>
              </a:rPr>
              <a:t>Ослепљење народа пред кућом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400" dirty="0" smtClean="0">
                <a:latin typeface="Times New Roman" pitchFamily="18" charset="0"/>
                <a:cs typeface="Times New Roman" pitchFamily="18" charset="0"/>
              </a:rPr>
              <a:t>Два анђела заповедају Лоту да оде са породицом из града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400" dirty="0" smtClean="0">
                <a:latin typeface="Times New Roman" pitchFamily="18" charset="0"/>
                <a:cs typeface="Times New Roman" pitchFamily="18" charset="0"/>
              </a:rPr>
              <a:t>одлазак на брдо изнад долине (Сигор)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400" dirty="0" smtClean="0">
                <a:latin typeface="Times New Roman" pitchFamily="18" charset="0"/>
                <a:cs typeface="Times New Roman" pitchFamily="18" charset="0"/>
              </a:rPr>
              <a:t>„Дажд од сумпора и огња“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400" dirty="0" smtClean="0">
                <a:latin typeface="Times New Roman" pitchFamily="18" charset="0"/>
                <a:cs typeface="Times New Roman" pitchFamily="18" charset="0"/>
              </a:rPr>
              <a:t>Жена Лотова се окрену назад и постаде слан камен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400" dirty="0" smtClean="0">
                <a:latin typeface="Times New Roman" pitchFamily="18" charset="0"/>
                <a:cs typeface="Times New Roman" pitchFamily="18" charset="0"/>
              </a:rPr>
              <a:t>Лот живи у пећини са две кћери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400" dirty="0" smtClean="0">
                <a:latin typeface="Times New Roman" pitchFamily="18" charset="0"/>
                <a:cs typeface="Times New Roman" pitchFamily="18" charset="0"/>
              </a:rPr>
              <a:t>Кћери напијају оца и лежу са њим да би му „сачували семе“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400" dirty="0" smtClean="0">
                <a:latin typeface="Times New Roman" pitchFamily="18" charset="0"/>
                <a:cs typeface="Times New Roman" pitchFamily="18" charset="0"/>
              </a:rPr>
              <a:t>Моавци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Глава 20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Аврам одлази на југ у Герар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цар Герарски Авимелех отима Сару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Бог се јавља Авимелеху у сну и заповеда да врати Сару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Сара се враћа и престаје невоља („затворио материцу“) народа Герарског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sz="3300" dirty="0" smtClean="0">
                <a:latin typeface="Times New Roman" pitchFamily="18" charset="0"/>
                <a:cs typeface="Times New Roman" pitchFamily="18" charset="0"/>
              </a:rPr>
              <a:t>Глава 21</a:t>
            </a: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Рођење Исака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Аврам прави гозбу када је Исаково дојење престало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Подсмевање Исмаила Исаку и свађа Агаре са Саром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Протеривање Агаре у пустињу Вирсавску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Лутање по пустињи, жеђ и остављање детета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Господ открива студенац и спасава Агару и Исмаила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Исмаило расте у пустињи и постаје вешт ловац; од њега ће настати велики народ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Глава 22</a:t>
            </a:r>
          </a:p>
          <a:p>
            <a:endParaRPr lang="en-US" dirty="0" smtClean="0"/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Жртвовање Исака. 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Одлазак у земљу Морију.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Рембрант, Жртвовање Исака, 1634.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m_WILAT_Abraham_06_Rembran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914400"/>
            <a:ext cx="3256407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14400"/>
            <a:ext cx="3393600" cy="410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685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Глава 11,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20-32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752600"/>
            <a:ext cx="3810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Генеалогија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родослов од Сима (Ноја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Божји позив: полазак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из Ура Халдејског ка Ханану </a:t>
            </a:r>
          </a:p>
          <a:p>
            <a:pPr>
              <a:buFontTx/>
              <a:buChar char="-"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реме збивања 19. в.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. Христа</a:t>
            </a:r>
          </a:p>
          <a:p>
            <a:pPr>
              <a:buFontTx/>
              <a:buChar char="-"/>
            </a:pPr>
            <a:endParaRPr lang="sr-Cyrl-C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рговачка породица; номадски начин живота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Глава 23</a:t>
            </a:r>
          </a:p>
          <a:p>
            <a:endParaRPr lang="sr-Cyrl-CS" dirty="0" smtClean="0"/>
          </a:p>
          <a:p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Сарина смрт и погреб</a:t>
            </a:r>
          </a:p>
          <a:p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Аврам купује гробно место</a:t>
            </a:r>
          </a:p>
          <a:p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Њ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ива и пећина у Макпели код Хеврона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7912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685800"/>
            <a:ext cx="605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Енума Елиш, вавилонски еп о стварању (превод М. Вишић)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tari orijent ma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7798635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609600"/>
            <a:ext cx="2439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Стари Оријент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Глава 12</a:t>
            </a: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Заповест да пође из Харана у Египат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Божије обећање да ће од њега настати велики народ и да ће се у њему благословити сви народи на земљи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Пролазак кроз Палестину ка југу, заједно са Лотом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јављање Господа у Сихему и подизање жртвеника; поновно обећање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Ветиљ и подизање жртвеника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велика глад у Палестини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ст. 11-12: Аврам и Сара у Египту; Аврам се обогатио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Плодни полумесец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lodni polumes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544854" cy="4267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1300163"/>
            <a:ext cx="75628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Мапа Палестине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(Ханана)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ncient_palestine_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685800"/>
            <a:ext cx="4243578" cy="553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22648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Глава 13</a:t>
            </a:r>
          </a:p>
          <a:p>
            <a:endParaRPr lang="en-US" dirty="0" smtClean="0"/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Повратак из Мисира у Ханан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Подизање још једног жртвеника између Ветиља и Гаја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Одељивање од Лота:</a:t>
            </a: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000" i="1" dirty="0" smtClean="0">
                <a:latin typeface="Times New Roman" pitchFamily="18" charset="0"/>
                <a:cs typeface="Times New Roman" pitchFamily="18" charset="0"/>
              </a:rPr>
              <a:t>8-10 “Па Аврам рече Лоту: Немој да се свађамо ја и ти, ни моји пастири и твоји пастири, јер смо браћа. Није ли ти отворена цела земља? Одијели се од мене. ... Тада Лот подиже очи своје и сагледа сву равницу Јорданску, како цијелу натапаше ријека, бјеше као врт Господњи.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Одлазак Лотов у долину Јорданску пре разорења Содома и Гомора (мапа)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Одлазак Аврамов у равницу Мамријску код Хеврона  (мапа)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183880" cy="4187952"/>
          </a:xfrm>
        </p:spPr>
        <p:txBody>
          <a:bodyPr/>
          <a:lstStyle/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Аврам у 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Ханану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orisnik\Desktop\Avramova putovanja u Hanan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3400"/>
            <a:ext cx="589168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Слика 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непосредне 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близине 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Јордана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orisnik\Desktop\Jordan (neposredna blizina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"/>
            <a:ext cx="6392863" cy="5811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1268</TotalTime>
  <Words>911</Words>
  <Application>Microsoft Office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Старозаветна историја   асистент Ненад Божовић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Старозаветна историја и егзегеза - вежбе – 18.10.2013.  асистент Ненад Божовић</dc:title>
  <dc:creator>Korisnik</dc:creator>
  <cp:lastModifiedBy>Zeljko</cp:lastModifiedBy>
  <cp:revision>72</cp:revision>
  <dcterms:created xsi:type="dcterms:W3CDTF">2013-10-18T07:57:05Z</dcterms:created>
  <dcterms:modified xsi:type="dcterms:W3CDTF">2015-12-07T15:53:47Z</dcterms:modified>
</cp:coreProperties>
</file>