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800" y="1295400"/>
            <a:ext cx="7406640" cy="1472184"/>
          </a:xfrm>
        </p:spPr>
        <p:txBody>
          <a:bodyPr>
            <a:normAutofit fontScale="90000"/>
          </a:bodyPr>
          <a:lstStyle/>
          <a:p>
            <a:pPr algn="ctr"/>
            <a:r>
              <a:rPr lang="sr-Cyrl-RS" sz="4400" dirty="0" smtClean="0">
                <a:latin typeface="Times New Roman" pitchFamily="18" charset="0"/>
                <a:cs typeface="Times New Roman" pitchFamily="18" charset="0"/>
              </a:rPr>
              <a:t>Преглед најбитнијих места </a:t>
            </a:r>
            <a:r>
              <a:rPr lang="sr-Cyrl-RS" sz="4400" smtClean="0">
                <a:latin typeface="Times New Roman" pitchFamily="18" charset="0"/>
                <a:cs typeface="Times New Roman" pitchFamily="18" charset="0"/>
              </a:rPr>
              <a:t>и догађаја </a:t>
            </a:r>
            <a:r>
              <a:rPr lang="sr-Cyrl-RS" sz="4400" dirty="0" smtClean="0">
                <a:latin typeface="Times New Roman" pitchFamily="18" charset="0"/>
                <a:cs typeface="Times New Roman" pitchFamily="18" charset="0"/>
              </a:rPr>
              <a:t>из Књига Изл, Бр и Пнз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114800"/>
            <a:ext cx="7406640" cy="175260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sr-Cyrl-R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Старозаветна </a:t>
            </a:r>
            <a:r>
              <a:rPr lang="sr-Cyrl-BA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историја</a:t>
            </a:r>
            <a:r>
              <a:rPr lang="de-DE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de-DE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sr-Cyrl-R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вежбе –</a:t>
            </a:r>
            <a:br>
              <a:rPr lang="sr-Cyrl-R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r>
              <a:rPr lang="sr-Cyrl-R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.11.2013.</a:t>
            </a:r>
            <a:br>
              <a:rPr lang="sr-Cyrl-R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sr-Cyrl-R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sr-Cyrl-R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sr-Cyrl-R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асистент Ненад Божовић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0"/>
            <a:ext cx="8077200" cy="6858000"/>
          </a:xfrm>
        </p:spPr>
        <p:txBody>
          <a:bodyPr>
            <a:normAutofit fontScale="47500" lnSpcReduction="20000"/>
          </a:bodyPr>
          <a:lstStyle/>
          <a:p>
            <a:endParaRPr lang="sr-Cyrl-RS" dirty="0" smtClean="0"/>
          </a:p>
          <a:p>
            <a:endParaRPr lang="sr-Cyrl-RS" dirty="0" smtClean="0"/>
          </a:p>
          <a:p>
            <a:r>
              <a:rPr lang="sr-Cyrl-RS" b="1" dirty="0" smtClean="0"/>
              <a:t>1. Рамеса </a:t>
            </a:r>
            <a:r>
              <a:rPr lang="sr-Cyrl-RS" dirty="0" smtClean="0"/>
              <a:t>- полазак</a:t>
            </a:r>
            <a:endParaRPr lang="en-US" dirty="0" smtClean="0"/>
          </a:p>
          <a:p>
            <a:r>
              <a:rPr lang="sr-Cyrl-RS" b="1" dirty="0" smtClean="0"/>
              <a:t>2. Пи-Аирота</a:t>
            </a:r>
            <a:r>
              <a:rPr lang="sr-Cyrl-RS" dirty="0" smtClean="0"/>
              <a:t>, улогоравање на обали спрам Црвеног мора</a:t>
            </a:r>
            <a:endParaRPr lang="en-US" dirty="0" smtClean="0"/>
          </a:p>
          <a:p>
            <a:r>
              <a:rPr lang="sr-Cyrl-RS" b="1" dirty="0" smtClean="0"/>
              <a:t>3. Мера</a:t>
            </a:r>
            <a:r>
              <a:rPr lang="sr-Cyrl-RS" dirty="0" smtClean="0"/>
              <a:t>, три дана хода у пустињи након преласка, („место горке воде“ – дрво у воду, вода постаје питка)</a:t>
            </a:r>
            <a:endParaRPr lang="en-US" dirty="0" smtClean="0"/>
          </a:p>
          <a:p>
            <a:r>
              <a:rPr lang="sr-Cyrl-RS" b="1" dirty="0" smtClean="0"/>
              <a:t>4.</a:t>
            </a:r>
            <a:r>
              <a:rPr lang="sr-Cyrl-RS" dirty="0" smtClean="0"/>
              <a:t> </a:t>
            </a:r>
            <a:r>
              <a:rPr lang="sr-Cyrl-RS" b="1" dirty="0" smtClean="0"/>
              <a:t>Елим</a:t>
            </a:r>
            <a:r>
              <a:rPr lang="sr-Cyrl-RS" dirty="0" smtClean="0"/>
              <a:t>: место где има дванаест извора и седамдесет палми</a:t>
            </a:r>
            <a:endParaRPr lang="en-US" dirty="0" smtClean="0"/>
          </a:p>
          <a:p>
            <a:r>
              <a:rPr lang="sr-Cyrl-RS" b="1" dirty="0" smtClean="0"/>
              <a:t>5. између Елима и Синаја</a:t>
            </a:r>
            <a:r>
              <a:rPr lang="sr-Cyrl-RS" dirty="0" smtClean="0"/>
              <a:t> – јадиковање народа због глади - препелице и мана (први пут)</a:t>
            </a:r>
            <a:endParaRPr lang="en-US" dirty="0" smtClean="0"/>
          </a:p>
          <a:p>
            <a:r>
              <a:rPr lang="sr-Cyrl-RS" b="1" dirty="0" smtClean="0"/>
              <a:t>6.</a:t>
            </a:r>
            <a:r>
              <a:rPr lang="sr-Cyrl-RS" dirty="0" smtClean="0"/>
              <a:t> </a:t>
            </a:r>
            <a:r>
              <a:rPr lang="sr-Cyrl-RS" b="1" dirty="0" smtClean="0"/>
              <a:t>Маса и Мерива </a:t>
            </a:r>
            <a:r>
              <a:rPr lang="sr-Cyrl-RS" dirty="0" smtClean="0"/>
              <a:t>– „што се свађаше синови Израиљеви и кушаше Господа“, вода из стене (прво помињање)</a:t>
            </a:r>
            <a:endParaRPr lang="en-US" dirty="0" smtClean="0"/>
          </a:p>
          <a:p>
            <a:r>
              <a:rPr lang="sr-Cyrl-RS" b="1" dirty="0" smtClean="0"/>
              <a:t>7.</a:t>
            </a:r>
            <a:r>
              <a:rPr lang="sr-Cyrl-RS" dirty="0" smtClean="0"/>
              <a:t> </a:t>
            </a:r>
            <a:r>
              <a:rPr lang="sr-Cyrl-RS" b="1" dirty="0" smtClean="0"/>
              <a:t>Рафидин:</a:t>
            </a:r>
            <a:r>
              <a:rPr lang="sr-Cyrl-RS" dirty="0" smtClean="0"/>
              <a:t> Битка са АмаличанимаТавера – јадиковање народа због тешкоће пута (пожар у околу због гнева Господњег)</a:t>
            </a:r>
            <a:endParaRPr lang="en-US" dirty="0" smtClean="0"/>
          </a:p>
          <a:p>
            <a:r>
              <a:rPr lang="sr-Cyrl-RS" b="1" dirty="0" smtClean="0"/>
              <a:t>8. подножје и сама гора Синаја (Хорив)</a:t>
            </a:r>
            <a:r>
              <a:rPr lang="sr-Cyrl-RS" dirty="0" smtClean="0"/>
              <a:t> – долазак Јоторов, давање Закона, златно теле, прављење Скиније, Ковчега завета и седмокраког свећњака</a:t>
            </a:r>
            <a:endParaRPr lang="en-US" dirty="0" smtClean="0"/>
          </a:p>
          <a:p>
            <a:r>
              <a:rPr lang="sr-Cyrl-RS" b="1" dirty="0" smtClean="0"/>
              <a:t>9. Киврот-Атава</a:t>
            </a:r>
            <a:r>
              <a:rPr lang="sr-Cyrl-RS" dirty="0" smtClean="0"/>
              <a:t> – гомилање препелица и настанак помора, јер тамо покопаше све који су се полакомили</a:t>
            </a:r>
            <a:endParaRPr lang="en-US" dirty="0" smtClean="0"/>
          </a:p>
          <a:p>
            <a:r>
              <a:rPr lang="sr-Cyrl-RS" b="1" dirty="0" smtClean="0"/>
              <a:t>10. пустиња Фаранска (Кадис-Варнија)</a:t>
            </a:r>
            <a:r>
              <a:rPr lang="sr-Cyrl-RS" dirty="0" smtClean="0"/>
              <a:t> – отпошиљање ухода у Ханан; јадиковање због извештаја ухода и гнев Господњи – почетак четрдесетогодишњег лутања у пустињи; Корејева буна </a:t>
            </a:r>
            <a:endParaRPr lang="en-US" dirty="0" smtClean="0"/>
          </a:p>
          <a:p>
            <a:r>
              <a:rPr lang="sr-Cyrl-RS" b="1" dirty="0" smtClean="0"/>
              <a:t>11. пустиња Син</a:t>
            </a:r>
            <a:r>
              <a:rPr lang="sr-Cyrl-RS" dirty="0" smtClean="0"/>
              <a:t> (на јужном ободу Ханана према Едому), мало северније од Фаранске пустиње – смрт Маријина и Аронова и погребење </a:t>
            </a:r>
            <a:endParaRPr lang="en-US" dirty="0" smtClean="0"/>
          </a:p>
          <a:p>
            <a:r>
              <a:rPr lang="sr-Cyrl-RS" b="1" dirty="0" smtClean="0"/>
              <a:t>12. гора Ор </a:t>
            </a:r>
            <a:r>
              <a:rPr lang="sr-Cyrl-RS" dirty="0" smtClean="0"/>
              <a:t>– смрт Аронова</a:t>
            </a:r>
            <a:endParaRPr lang="en-US" dirty="0" smtClean="0"/>
          </a:p>
          <a:p>
            <a:r>
              <a:rPr lang="sr-Cyrl-RS" b="1" dirty="0" smtClean="0"/>
              <a:t>13. Есевон </a:t>
            </a:r>
            <a:r>
              <a:rPr lang="sr-Cyrl-RS" dirty="0" smtClean="0"/>
              <a:t>- </a:t>
            </a:r>
            <a:r>
              <a:rPr lang="sr-Cyrl-RS" b="1" dirty="0" smtClean="0"/>
              <a:t>граница са југоисточним хананским царствима Амореја, Моава и Амона </a:t>
            </a:r>
            <a:r>
              <a:rPr lang="sr-Cyrl-RS" dirty="0" smtClean="0"/>
              <a:t>(заобилажење Едома) – битка са Сионом царем Аморејским и Огом Васанским (Пс 136, 20)</a:t>
            </a:r>
            <a:endParaRPr lang="en-US" dirty="0" smtClean="0"/>
          </a:p>
          <a:p>
            <a:r>
              <a:rPr lang="sr-Cyrl-RS" b="1" dirty="0" smtClean="0"/>
              <a:t>14. поље Моавско</a:t>
            </a:r>
            <a:r>
              <a:rPr lang="sr-Cyrl-RS" dirty="0" smtClean="0"/>
              <a:t> - Валак и Валаам; прељуба са кћерима Моавским и Мадијанским, идолопоклонство и Финесова ревност, Господње погребење Мојсија</a:t>
            </a:r>
            <a:endParaRPr lang="en-US" dirty="0" smtClean="0"/>
          </a:p>
          <a:p>
            <a:r>
              <a:rPr lang="sr-Cyrl-RS" b="1" dirty="0" smtClean="0"/>
              <a:t>15. гора Навав (Фазга)</a:t>
            </a:r>
            <a:r>
              <a:rPr lang="sr-Cyrl-RS" dirty="0" smtClean="0"/>
              <a:t> – Мојсијева смрт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533400"/>
            <a:ext cx="7739601" cy="570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20</TotalTime>
  <Words>303</Words>
  <Application>Microsoft Office PowerPoint</Application>
  <PresentationFormat>On-screen Show (4:3)</PresentationFormat>
  <Paragraphs>19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Solstice</vt:lpstr>
      <vt:lpstr>Преглед најбитнијих места и догађаја из Књига Изл, Бр и Пнз</vt:lpstr>
      <vt:lpstr>Slide 2</vt:lpstr>
      <vt:lpstr>Slide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Преглед најбитнијих места и догађаји из Књига Изл, Бр и Пнз</dc:title>
  <dc:creator>Korisnik</dc:creator>
  <cp:lastModifiedBy>Zeljko</cp:lastModifiedBy>
  <cp:revision>5</cp:revision>
  <dcterms:created xsi:type="dcterms:W3CDTF">2006-08-16T00:00:00Z</dcterms:created>
  <dcterms:modified xsi:type="dcterms:W3CDTF">2015-12-07T15:56:20Z</dcterms:modified>
</cp:coreProperties>
</file>