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648D7C-A179-4235-97A9-F9548C0C90D5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B05E5F-D1CC-40D9-B6D4-F8BB9B83DEE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2954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Cyrl-RS" sz="4400" dirty="0" smtClean="0">
                <a:latin typeface="Times New Roman" pitchFamily="18" charset="0"/>
                <a:cs typeface="Times New Roman" pitchFamily="18" charset="0"/>
              </a:rPr>
              <a:t>њига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400" dirty="0" smtClean="0">
                <a:latin typeface="Times New Roman" pitchFamily="18" charset="0"/>
                <a:cs typeface="Times New Roman" pitchFamily="18" charset="0"/>
              </a:rPr>
              <a:t>Јездрина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Старозаветна историја</a:t>
            </a:r>
            <a: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вежбе -</a:t>
            </a:r>
            <a:b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асистент Ненад Божовић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6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 Глава 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56388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Завршетак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Храма и празновање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Пасхе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потврда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дозволе за изградњу у време Дарија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завршетак изградње и свечана прослава Пасхе 515. године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„празноваше празник веселећи се“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6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 Глава 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7-8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Јездра</a:t>
            </a: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Јездра – свештеник и писмознанац (књижевник), „вешт у закону Бога небескога“, из племена Садокова (од Арона)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Даријев унук Артаксеркс даје Јездри одобрење за повратак у Јерусалим – постављење за саветника у Јудеји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Јездра добија богате дарове од Артаксеркса да устроји поново живот у Јудеји и да принесе жртве у храму за његово здравље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6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 Глава 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9-10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56388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Отпуштање туђинки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Јездрина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тужбалица због мешовитих бракова – опасност асимилације повратника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Јездрина молитва Богу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објављивање Јездриног прогласа о раскиду мешовитих бракова и сазивање сабора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јудејски главари на сабору у Јерусалиму заклињу се на завет са Богом и отпуштају жене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туђинке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6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 Глава 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Киров едикт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Киров едикт 538. год. пре Христа проглашава слободу за прогнане народе, а међу њима и Израиљ и дозвољава изградњу храмова (први едикт о религијској толеранцији)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Јеремијино пророштво о персијском цару Киру (Јер 25, 12; 29, 10)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главари из племена Јудиног и Венијаминовог и свештеници и Левити крећу у Јерусалим да почну обнову Храма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Кир враћа Јудејцима сасуде из Храма које је однео Навуходоносор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предводници повратника су Зоровавељ син Салатилов (син Јоахинов) и Исус син Јоседеков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списак Јудејаца повратника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3733800" cy="6248400"/>
          </a:xfrm>
        </p:spPr>
        <p:txBody>
          <a:bodyPr>
            <a:noAutofit/>
          </a:bodyPr>
          <a:lstStyle/>
          <a:p>
            <a:endParaRPr lang="de-DE" sz="2000" dirty="0" smtClean="0"/>
          </a:p>
          <a:p>
            <a:endParaRPr lang="de-DE" sz="2000" dirty="0" smtClean="0"/>
          </a:p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персијски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цар Кир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559-530, династија Ахеменида, рељеф Пасаргаде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llustrerad_Verldshistoria_band_I_Ill_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0"/>
            <a:ext cx="3594554" cy="6425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620000" cy="914400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Киров едикт, 538. год, акадско, клинасто писмо на глиненом цилиндру, Британски музеј у Лондону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ndon_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620000" cy="914400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Киров едикт, 538. год, акадско, клинасто писмо на глиненом цилиндру, Британски музеј у Лондону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yrus_Cylind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95400"/>
            <a:ext cx="7543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Korisnik\Desktop\Starozavetna istorija 2014-5\persian_emp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780" y="304800"/>
            <a:ext cx="7839220" cy="566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6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 Глава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Почетак Обнове</a:t>
            </a:r>
            <a:endParaRPr lang="de-DE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Зоровавељ и Исус обнављају олтар на храмовној гори, празноваше празник сеница и приношаше жртве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подела рада: Тирци и Сидонци да доносе дрва кедрова за Храм; подела задужења Левитима и свештеницима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слика Исуса, Зоровавеља и  пророка Агеја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6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 Глава 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77724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Самарјани</a:t>
            </a: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предлог Самарјана о заједничкој обнови Храма; одбијање Исуса и Зоровавеља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„народ земаљски“ смета Јудејцима у изградњи храма;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ометање изградње од стране околних народа после Кира, оптуживање пред царем Даријем (522-486)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слање прве писмене оптужбе од стране Реума, старешине у већу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ст. 13. </a:t>
            </a: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„Ако се овај град сазида и зидове оправе, они неће давати данка ни порезе ни царине, те ће бити штета ризници царској“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оптужба да је Јерусалим град одметнички; цар забрањује даљи наставак изградње Храма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обустава обнове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62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 Глава 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Наставак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изградње</a:t>
            </a: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пророци Агеј и Захарија пророкују о Божијој помоћи у изградњи Храма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радови се настављају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Јерусалим посећује гувернер Татнај који о томе извештава Дарија и пита за дозволу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пошто се Зоровавељ позива на Киров едикт, цар Дарије одобрава даљу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изградњу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</TotalTime>
  <Words>473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Kњига Јездрина</vt:lpstr>
      <vt:lpstr>  Глава 1-2 </vt:lpstr>
      <vt:lpstr>Slide 3</vt:lpstr>
      <vt:lpstr>Slide 4</vt:lpstr>
      <vt:lpstr>Slide 5</vt:lpstr>
      <vt:lpstr>Slide 6</vt:lpstr>
      <vt:lpstr>  Глава 3 </vt:lpstr>
      <vt:lpstr>  Глава 4 </vt:lpstr>
      <vt:lpstr>  Глава 5 </vt:lpstr>
      <vt:lpstr>  Глава 6 </vt:lpstr>
      <vt:lpstr>  Глава 7-8 </vt:lpstr>
      <vt:lpstr>  Глава 9-10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Kњига Јездрина</dc:title>
  <dc:creator>Korisnik</dc:creator>
  <cp:lastModifiedBy>Korisnik</cp:lastModifiedBy>
  <cp:revision>6</cp:revision>
  <dcterms:created xsi:type="dcterms:W3CDTF">2015-03-15T19:46:22Z</dcterms:created>
  <dcterms:modified xsi:type="dcterms:W3CDTF">2015-03-15T20:02:33Z</dcterms:modified>
</cp:coreProperties>
</file>