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E8EAE6-1463-4522-BBDD-5ED1880EE544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7A8E9B-0FF3-47BD-9F0E-ACC3FF5EA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sr-Cyrl-RS" sz="4400" smtClean="0">
                <a:latin typeface="Times New Roman" pitchFamily="18" charset="0"/>
                <a:cs typeface="Times New Roman" pitchFamily="18" charset="0"/>
              </a:rPr>
              <a:t>Друга књига </a:t>
            </a:r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о царевима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Старозаветна историја</a:t>
            </a:r>
            <a: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вежбе -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асистент Ненад Божовић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Готолија</a:t>
            </a: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r>
              <a:rPr lang="en-US" sz="2100" dirty="0" err="1" smtClean="0"/>
              <a:t>Након</a:t>
            </a:r>
            <a:r>
              <a:rPr lang="en-US" sz="2100" dirty="0" smtClean="0"/>
              <a:t> </a:t>
            </a:r>
            <a:r>
              <a:rPr lang="en-US" sz="2100" dirty="0" err="1" smtClean="0"/>
              <a:t>смрти</a:t>
            </a:r>
            <a:r>
              <a:rPr lang="en-US" sz="2100" dirty="0" smtClean="0"/>
              <a:t> </a:t>
            </a:r>
            <a:r>
              <a:rPr lang="en-US" sz="2100" dirty="0" err="1" smtClean="0"/>
              <a:t>њеног</a:t>
            </a:r>
            <a:r>
              <a:rPr lang="en-US" sz="2100" dirty="0" smtClean="0"/>
              <a:t> </a:t>
            </a:r>
            <a:r>
              <a:rPr lang="en-US" sz="2100" dirty="0" err="1" smtClean="0"/>
              <a:t>сина</a:t>
            </a:r>
            <a:r>
              <a:rPr lang="en-US" sz="2100" dirty="0" smtClean="0"/>
              <a:t> </a:t>
            </a:r>
            <a:r>
              <a:rPr lang="en-US" sz="2100" dirty="0" err="1" smtClean="0"/>
              <a:t>Охозије</a:t>
            </a:r>
            <a:r>
              <a:rPr lang="en-US" sz="2100" dirty="0" smtClean="0"/>
              <a:t>, </a:t>
            </a:r>
            <a:r>
              <a:rPr lang="en-US" sz="2100" dirty="0" err="1" smtClean="0"/>
              <a:t>Готолија</a:t>
            </a:r>
            <a:r>
              <a:rPr lang="en-US" sz="2100" dirty="0" smtClean="0"/>
              <a:t> </a:t>
            </a:r>
            <a:r>
              <a:rPr lang="en-US" sz="2100" dirty="0" err="1" smtClean="0"/>
              <a:t>преузима</a:t>
            </a:r>
            <a:r>
              <a:rPr lang="en-US" sz="2100" dirty="0" smtClean="0"/>
              <a:t> </a:t>
            </a:r>
            <a:r>
              <a:rPr lang="en-US" sz="2100" dirty="0" err="1" smtClean="0"/>
              <a:t>апсолутну</a:t>
            </a:r>
            <a:r>
              <a:rPr lang="en-US" sz="2100" dirty="0" smtClean="0"/>
              <a:t> </a:t>
            </a:r>
            <a:r>
              <a:rPr lang="en-US" sz="2100" dirty="0" err="1" smtClean="0"/>
              <a:t>власт</a:t>
            </a:r>
            <a:r>
              <a:rPr lang="en-US" sz="2100" dirty="0" smtClean="0"/>
              <a:t> и </a:t>
            </a:r>
            <a:r>
              <a:rPr lang="en-US" sz="2100" dirty="0" err="1" smtClean="0"/>
              <a:t>уклања</a:t>
            </a:r>
            <a:r>
              <a:rPr lang="en-US" sz="2100" dirty="0" smtClean="0"/>
              <a:t> </a:t>
            </a:r>
            <a:r>
              <a:rPr lang="en-US" sz="2100" dirty="0" err="1" smtClean="0"/>
              <a:t>сав</a:t>
            </a:r>
            <a:r>
              <a:rPr lang="en-US" sz="2100" dirty="0" smtClean="0"/>
              <a:t> </a:t>
            </a:r>
            <a:r>
              <a:rPr lang="en-US" sz="2100" dirty="0" err="1" smtClean="0"/>
              <a:t>царски</a:t>
            </a:r>
            <a:r>
              <a:rPr lang="en-US" sz="2100" dirty="0" smtClean="0"/>
              <a:t> </a:t>
            </a:r>
            <a:r>
              <a:rPr lang="en-US" sz="2100" dirty="0" err="1" smtClean="0"/>
              <a:t>род</a:t>
            </a:r>
            <a:endParaRPr lang="en-US" sz="2100" dirty="0" smtClean="0"/>
          </a:p>
          <a:p>
            <a:r>
              <a:rPr lang="en-US" sz="2100" dirty="0" err="1" smtClean="0"/>
              <a:t>једини</a:t>
            </a:r>
            <a:r>
              <a:rPr lang="en-US" sz="2100" dirty="0" smtClean="0"/>
              <a:t> </a:t>
            </a:r>
            <a:r>
              <a:rPr lang="en-US" sz="2100" dirty="0" err="1" smtClean="0"/>
              <a:t>преживели</a:t>
            </a:r>
            <a:r>
              <a:rPr lang="en-US" sz="2100" dirty="0" smtClean="0"/>
              <a:t> </a:t>
            </a:r>
            <a:r>
              <a:rPr lang="en-US" sz="2100" dirty="0" err="1" smtClean="0"/>
              <a:t>потомак</a:t>
            </a:r>
            <a:r>
              <a:rPr lang="en-US" sz="2100" dirty="0" smtClean="0"/>
              <a:t> – </a:t>
            </a:r>
            <a:r>
              <a:rPr lang="en-US" sz="2100" dirty="0" err="1" smtClean="0"/>
              <a:t>Јоас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првосвештеник</a:t>
            </a:r>
            <a:r>
              <a:rPr lang="en-US" sz="2100" dirty="0" smtClean="0"/>
              <a:t> </a:t>
            </a:r>
            <a:r>
              <a:rPr lang="en-US" sz="2100" dirty="0" err="1" smtClean="0"/>
              <a:t>Јодај</a:t>
            </a:r>
            <a:r>
              <a:rPr lang="en-US" sz="2100" dirty="0" smtClean="0"/>
              <a:t> </a:t>
            </a:r>
            <a:r>
              <a:rPr lang="en-US" sz="2100" dirty="0" err="1" smtClean="0"/>
              <a:t>чува</a:t>
            </a:r>
            <a:r>
              <a:rPr lang="en-US" sz="2100" dirty="0" smtClean="0"/>
              <a:t> </a:t>
            </a:r>
            <a:r>
              <a:rPr lang="en-US" sz="2100" dirty="0" err="1" smtClean="0"/>
              <a:t>легитимног</a:t>
            </a:r>
            <a:r>
              <a:rPr lang="en-US" sz="2100" dirty="0" smtClean="0"/>
              <a:t> </a:t>
            </a:r>
            <a:r>
              <a:rPr lang="en-US" sz="2100" dirty="0" err="1" smtClean="0"/>
              <a:t>наследника</a:t>
            </a:r>
            <a:r>
              <a:rPr lang="en-US" sz="2100" dirty="0" smtClean="0"/>
              <a:t> и </a:t>
            </a:r>
            <a:r>
              <a:rPr lang="en-US" sz="2100" dirty="0" err="1" smtClean="0"/>
              <a:t>организује</a:t>
            </a:r>
            <a:r>
              <a:rPr lang="en-US" sz="2100" dirty="0" smtClean="0"/>
              <a:t> </a:t>
            </a:r>
            <a:r>
              <a:rPr lang="en-US" sz="2100" dirty="0" err="1" smtClean="0"/>
              <a:t>заверу</a:t>
            </a:r>
            <a:endParaRPr lang="en-US" sz="2100" dirty="0" smtClean="0"/>
          </a:p>
          <a:p>
            <a:r>
              <a:rPr lang="en-US" sz="2100" dirty="0" err="1" smtClean="0"/>
              <a:t>након</a:t>
            </a:r>
            <a:r>
              <a:rPr lang="en-US" sz="2100" dirty="0" smtClean="0"/>
              <a:t> </a:t>
            </a:r>
            <a:r>
              <a:rPr lang="en-US" sz="2100" dirty="0" err="1" smtClean="0"/>
              <a:t>седам</a:t>
            </a:r>
            <a:r>
              <a:rPr lang="en-US" sz="2100" dirty="0" smtClean="0"/>
              <a:t> </a:t>
            </a:r>
            <a:r>
              <a:rPr lang="en-US" sz="2100" dirty="0" err="1" smtClean="0"/>
              <a:t>година</a:t>
            </a:r>
            <a:r>
              <a:rPr lang="en-US" sz="2100" dirty="0" smtClean="0"/>
              <a:t> </a:t>
            </a:r>
            <a:r>
              <a:rPr lang="en-US" sz="2100" dirty="0" err="1" smtClean="0"/>
              <a:t>потпомогнут</a:t>
            </a:r>
            <a:r>
              <a:rPr lang="en-US" sz="2100" dirty="0" smtClean="0"/>
              <a:t> </a:t>
            </a:r>
            <a:r>
              <a:rPr lang="en-US" sz="2100" dirty="0" err="1" smtClean="0"/>
              <a:t>војсковођама</a:t>
            </a:r>
            <a:r>
              <a:rPr lang="en-US" sz="2100" dirty="0" smtClean="0"/>
              <a:t> и </a:t>
            </a:r>
            <a:r>
              <a:rPr lang="en-US" sz="2100" dirty="0" err="1" smtClean="0"/>
              <a:t>народним</a:t>
            </a:r>
            <a:r>
              <a:rPr lang="en-US" sz="2100" dirty="0" smtClean="0"/>
              <a:t> </a:t>
            </a:r>
            <a:r>
              <a:rPr lang="en-US" sz="2100" dirty="0" err="1" smtClean="0"/>
              <a:t>устанком</a:t>
            </a:r>
            <a:r>
              <a:rPr lang="en-US" sz="2100" dirty="0" smtClean="0"/>
              <a:t> </a:t>
            </a:r>
            <a:r>
              <a:rPr lang="en-US" sz="2100" dirty="0" err="1" smtClean="0"/>
              <a:t>убија</a:t>
            </a:r>
            <a:r>
              <a:rPr lang="en-US" sz="2100" dirty="0" smtClean="0"/>
              <a:t> </a:t>
            </a:r>
            <a:r>
              <a:rPr lang="en-US" sz="2100" dirty="0" err="1" smtClean="0"/>
              <a:t>Готолију</a:t>
            </a:r>
            <a:endParaRPr lang="en-US" sz="2100" dirty="0" smtClean="0"/>
          </a:p>
          <a:p>
            <a:r>
              <a:rPr lang="en-US" sz="2100" dirty="0" err="1" smtClean="0"/>
              <a:t>рушење</a:t>
            </a:r>
            <a:r>
              <a:rPr lang="en-US" sz="2100" dirty="0" smtClean="0"/>
              <a:t> </a:t>
            </a:r>
            <a:r>
              <a:rPr lang="en-US" sz="2100" dirty="0" err="1" smtClean="0"/>
              <a:t>Валовог</a:t>
            </a:r>
            <a:r>
              <a:rPr lang="en-US" sz="2100" dirty="0" smtClean="0"/>
              <a:t> </a:t>
            </a:r>
            <a:r>
              <a:rPr lang="en-US" sz="2100" dirty="0" err="1" smtClean="0"/>
              <a:t>олтара</a:t>
            </a:r>
            <a:r>
              <a:rPr lang="en-US" sz="2100" dirty="0" smtClean="0"/>
              <a:t> и </a:t>
            </a:r>
            <a:r>
              <a:rPr lang="en-US" sz="2100" dirty="0" err="1" smtClean="0"/>
              <a:t>убиство</a:t>
            </a:r>
            <a:r>
              <a:rPr lang="en-US" sz="2100" dirty="0" smtClean="0"/>
              <a:t> </a:t>
            </a:r>
            <a:r>
              <a:rPr lang="en-US" sz="2100" dirty="0" err="1" smtClean="0"/>
              <a:t>Матана</a:t>
            </a:r>
            <a:r>
              <a:rPr lang="en-US" sz="2100" dirty="0" smtClean="0"/>
              <a:t> </a:t>
            </a:r>
            <a:r>
              <a:rPr lang="en-US" sz="2100" dirty="0" err="1" smtClean="0"/>
              <a:t>свештеника</a:t>
            </a:r>
            <a:endParaRPr lang="en-US" sz="21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Јоас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Јоас</a:t>
            </a:r>
            <a:r>
              <a:rPr lang="en-US" sz="2000" dirty="0" smtClean="0"/>
              <a:t> – </a:t>
            </a:r>
            <a:r>
              <a:rPr lang="en-US" sz="2000" dirty="0" err="1" smtClean="0"/>
              <a:t>праведни</a:t>
            </a:r>
            <a:r>
              <a:rPr lang="en-US" sz="2000" dirty="0" smtClean="0"/>
              <a:t> </a:t>
            </a:r>
            <a:r>
              <a:rPr lang="en-US" sz="2000" dirty="0" err="1" smtClean="0"/>
              <a:t>цар</a:t>
            </a:r>
            <a:r>
              <a:rPr lang="en-US" sz="2000" dirty="0" smtClean="0"/>
              <a:t>, </a:t>
            </a:r>
            <a:r>
              <a:rPr lang="en-US" sz="2000" dirty="0" err="1" smtClean="0"/>
              <a:t>сузбијао</a:t>
            </a:r>
            <a:r>
              <a:rPr lang="en-US" sz="2000" dirty="0" smtClean="0"/>
              <a:t> </a:t>
            </a:r>
            <a:r>
              <a:rPr lang="en-US" sz="2000" dirty="0" err="1" smtClean="0"/>
              <a:t>идолопоклонство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није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сасвим</a:t>
            </a:r>
            <a:r>
              <a:rPr lang="en-US" sz="2000" dirty="0" smtClean="0"/>
              <a:t> </a:t>
            </a:r>
            <a:r>
              <a:rPr lang="en-US" sz="2000" dirty="0" err="1" smtClean="0"/>
              <a:t>оборио</a:t>
            </a:r>
            <a:r>
              <a:rPr lang="en-US" sz="2000" dirty="0" smtClean="0"/>
              <a:t> </a:t>
            </a:r>
            <a:r>
              <a:rPr lang="en-US" sz="2000" dirty="0" err="1" smtClean="0"/>
              <a:t>висине</a:t>
            </a:r>
            <a:endParaRPr lang="en-US" sz="2000" dirty="0" smtClean="0"/>
          </a:p>
          <a:p>
            <a:r>
              <a:rPr lang="en-US" sz="2000" dirty="0" err="1" smtClean="0"/>
              <a:t>обнављање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Храма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прилога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Азаилов</a:t>
            </a:r>
            <a:r>
              <a:rPr lang="en-US" sz="2000" dirty="0" smtClean="0"/>
              <a:t> </a:t>
            </a:r>
            <a:r>
              <a:rPr lang="en-US" sz="2000" dirty="0" err="1" smtClean="0"/>
              <a:t>напад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Јудеју</a:t>
            </a:r>
            <a:r>
              <a:rPr lang="en-US" sz="2000" dirty="0" smtClean="0"/>
              <a:t>: </a:t>
            </a:r>
            <a:r>
              <a:rPr lang="en-US" sz="2000" dirty="0" err="1" smtClean="0"/>
              <a:t>Јоас</a:t>
            </a:r>
            <a:r>
              <a:rPr lang="en-US" sz="2000" dirty="0" smtClean="0"/>
              <a:t> </a:t>
            </a:r>
            <a:r>
              <a:rPr lang="en-US" sz="2000" dirty="0" err="1" smtClean="0"/>
              <a:t>даје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посвећене</a:t>
            </a:r>
            <a:r>
              <a:rPr lang="en-US" sz="2000" dirty="0" smtClean="0"/>
              <a:t> </a:t>
            </a:r>
            <a:r>
              <a:rPr lang="en-US" sz="2000" dirty="0" err="1" smtClean="0"/>
              <a:t>сасуде</a:t>
            </a:r>
            <a:r>
              <a:rPr lang="en-US" sz="2000" dirty="0" smtClean="0"/>
              <a:t> </a:t>
            </a:r>
            <a:r>
              <a:rPr lang="en-US" sz="2000" dirty="0" err="1" smtClean="0"/>
              <a:t>из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храма</a:t>
            </a:r>
            <a:r>
              <a:rPr lang="en-US" sz="2000" dirty="0" smtClean="0"/>
              <a:t> и </a:t>
            </a:r>
            <a:r>
              <a:rPr lang="en-US" sz="2000" dirty="0" err="1" smtClean="0"/>
              <a:t>велико</a:t>
            </a:r>
            <a:r>
              <a:rPr lang="en-US" sz="2000" dirty="0" smtClean="0"/>
              <a:t> </a:t>
            </a:r>
            <a:r>
              <a:rPr lang="en-US" sz="2000" dirty="0" err="1" smtClean="0"/>
              <a:t>благо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би</a:t>
            </a:r>
            <a:r>
              <a:rPr lang="en-US" sz="2000" dirty="0" smtClean="0"/>
              <a:t> </a:t>
            </a:r>
            <a:r>
              <a:rPr lang="en-US" sz="2000" dirty="0" err="1" smtClean="0"/>
              <a:t>га</a:t>
            </a:r>
            <a:r>
              <a:rPr lang="en-US" sz="2000" dirty="0" smtClean="0"/>
              <a:t> </a:t>
            </a:r>
            <a:r>
              <a:rPr lang="en-US" sz="2000" dirty="0" err="1" smtClean="0"/>
              <a:t>поткупио</a:t>
            </a:r>
            <a:r>
              <a:rPr lang="en-US" sz="2000" dirty="0" smtClean="0"/>
              <a:t> – </a:t>
            </a:r>
            <a:r>
              <a:rPr lang="en-US" sz="2000" dirty="0" err="1" smtClean="0"/>
              <a:t>Азаило</a:t>
            </a:r>
            <a:r>
              <a:rPr lang="en-US" sz="2000" dirty="0" smtClean="0"/>
              <a:t> </a:t>
            </a:r>
            <a:r>
              <a:rPr lang="en-US" sz="2000" dirty="0" err="1" smtClean="0"/>
              <a:t>одустаје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пустошења</a:t>
            </a:r>
            <a:endParaRPr lang="en-US" sz="2000" dirty="0" smtClean="0"/>
          </a:p>
          <a:p>
            <a:r>
              <a:rPr lang="en-US" sz="2000" dirty="0" err="1" smtClean="0"/>
              <a:t>Јоаса</a:t>
            </a:r>
            <a:r>
              <a:rPr lang="en-US" sz="2000" dirty="0" smtClean="0"/>
              <a:t> </a:t>
            </a:r>
            <a:r>
              <a:rPr lang="en-US" sz="2000" dirty="0" err="1" smtClean="0"/>
              <a:t>из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похлепе</a:t>
            </a:r>
            <a:r>
              <a:rPr lang="en-US" sz="2000" dirty="0" smtClean="0"/>
              <a:t> </a:t>
            </a:r>
            <a:r>
              <a:rPr lang="en-US" sz="2000" dirty="0" err="1" smtClean="0"/>
              <a:t>убијају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његове</a:t>
            </a:r>
            <a:r>
              <a:rPr lang="en-US" sz="2000" dirty="0" smtClean="0"/>
              <a:t> </a:t>
            </a:r>
            <a:r>
              <a:rPr lang="en-US" sz="2000" dirty="0" err="1" smtClean="0"/>
              <a:t>слуге</a:t>
            </a:r>
            <a:r>
              <a:rPr lang="en-US" sz="2000" dirty="0" smtClean="0"/>
              <a:t> у </a:t>
            </a:r>
            <a:r>
              <a:rPr lang="en-US" sz="2000" dirty="0" err="1" smtClean="0"/>
              <a:t>Милону</a:t>
            </a:r>
            <a:r>
              <a:rPr lang="en-US" sz="2000" dirty="0" smtClean="0"/>
              <a:t>, и у </a:t>
            </a:r>
            <a:r>
              <a:rPr lang="en-US" sz="2000" dirty="0" err="1" smtClean="0"/>
              <a:t>Јерусалиму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зацарио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</a:t>
            </a:r>
            <a:r>
              <a:rPr lang="en-US" sz="2000" dirty="0" smtClean="0"/>
              <a:t> </a:t>
            </a:r>
            <a:r>
              <a:rPr lang="en-US" sz="2000" dirty="0" err="1" smtClean="0"/>
              <a:t>син</a:t>
            </a:r>
            <a:r>
              <a:rPr lang="en-US" sz="2000" dirty="0" smtClean="0"/>
              <a:t> </a:t>
            </a:r>
            <a:r>
              <a:rPr lang="en-US" sz="2000" dirty="0" err="1" smtClean="0"/>
              <a:t>Амасија</a:t>
            </a:r>
            <a:endParaRPr lang="en-US" sz="2000" dirty="0" smtClean="0"/>
          </a:p>
          <a:p>
            <a:pPr>
              <a:buNone/>
            </a:pPr>
            <a:r>
              <a:rPr lang="sr-Cyrl-RS" sz="2000" dirty="0" smtClean="0"/>
              <a:t> </a:t>
            </a: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Јоахаз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Јоахаз</a:t>
            </a:r>
            <a:r>
              <a:rPr lang="en-US" sz="2000" dirty="0" smtClean="0"/>
              <a:t> – </a:t>
            </a:r>
            <a:r>
              <a:rPr lang="en-US" sz="2000" dirty="0" err="1" smtClean="0"/>
              <a:t>идолопоклоник</a:t>
            </a:r>
            <a:endParaRPr lang="en-US" sz="2000" dirty="0" smtClean="0"/>
          </a:p>
          <a:p>
            <a:r>
              <a:rPr lang="en-US" sz="2000" dirty="0" err="1" smtClean="0"/>
              <a:t>Азаило</a:t>
            </a:r>
            <a:r>
              <a:rPr lang="en-US" sz="2000" dirty="0" smtClean="0"/>
              <a:t> </a:t>
            </a:r>
            <a:r>
              <a:rPr lang="en-US" sz="2000" dirty="0" err="1" smtClean="0"/>
              <a:t>покорава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многе</a:t>
            </a:r>
            <a:r>
              <a:rPr lang="en-US" sz="2000" dirty="0" smtClean="0"/>
              <a:t> </a:t>
            </a:r>
            <a:r>
              <a:rPr lang="en-US" sz="2000" dirty="0" err="1" smtClean="0"/>
              <a:t>градове</a:t>
            </a:r>
            <a:r>
              <a:rPr lang="en-US" sz="2000" dirty="0" smtClean="0"/>
              <a:t> у </a:t>
            </a:r>
            <a:r>
              <a:rPr lang="en-US" sz="2000" dirty="0" err="1" smtClean="0"/>
              <a:t>Израиљу</a:t>
            </a:r>
            <a:r>
              <a:rPr lang="en-US" sz="2000" dirty="0" smtClean="0"/>
              <a:t>; </a:t>
            </a:r>
            <a:r>
              <a:rPr lang="en-US" sz="2000" dirty="0" err="1" smtClean="0"/>
              <a:t>после</a:t>
            </a:r>
            <a:r>
              <a:rPr lang="en-US" sz="2000" dirty="0" smtClean="0"/>
              <a:t> </a:t>
            </a:r>
            <a:r>
              <a:rPr lang="en-US" sz="2000" dirty="0" err="1" smtClean="0"/>
              <a:t>молитве</a:t>
            </a:r>
            <a:r>
              <a:rPr lang="en-US" sz="2000" dirty="0" smtClean="0"/>
              <a:t> </a:t>
            </a:r>
            <a:r>
              <a:rPr lang="en-US" sz="2000" dirty="0" err="1" smtClean="0"/>
              <a:t>Јоахазове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престају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освајањем</a:t>
            </a:r>
            <a:endParaRPr lang="en-US" sz="2000" dirty="0" smtClean="0"/>
          </a:p>
          <a:p>
            <a:r>
              <a:rPr lang="en-US" sz="2000" dirty="0" err="1" smtClean="0"/>
              <a:t>Јоахазова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војска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десеткована</a:t>
            </a:r>
            <a:r>
              <a:rPr lang="en-US" sz="2000" dirty="0" smtClean="0"/>
              <a:t>, </a:t>
            </a:r>
            <a:r>
              <a:rPr lang="en-US" sz="2000" dirty="0" err="1" smtClean="0"/>
              <a:t>народ</a:t>
            </a:r>
            <a:r>
              <a:rPr lang="en-US" sz="2000" dirty="0" smtClean="0"/>
              <a:t> </a:t>
            </a:r>
            <a:r>
              <a:rPr lang="en-US" sz="2000" dirty="0" err="1" smtClean="0"/>
              <a:t>живи</a:t>
            </a:r>
            <a:r>
              <a:rPr lang="en-US" sz="2000" dirty="0" smtClean="0"/>
              <a:t> </a:t>
            </a:r>
            <a:r>
              <a:rPr lang="en-US" sz="2000" dirty="0" err="1" smtClean="0"/>
              <a:t>тешко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одступа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злог</a:t>
            </a:r>
            <a:r>
              <a:rPr lang="en-US" sz="2000" dirty="0" smtClean="0"/>
              <a:t> </a:t>
            </a:r>
            <a:r>
              <a:rPr lang="en-US" sz="2000" dirty="0" err="1" smtClean="0"/>
              <a:t>пута</a:t>
            </a:r>
            <a:endParaRPr lang="en-US" sz="2000" dirty="0" smtClean="0"/>
          </a:p>
          <a:p>
            <a:r>
              <a:rPr lang="en-US" sz="2000" dirty="0" err="1" smtClean="0"/>
              <a:t>Јоахаза</a:t>
            </a:r>
            <a:r>
              <a:rPr lang="en-US" sz="2000" dirty="0" smtClean="0"/>
              <a:t> </a:t>
            </a:r>
            <a:r>
              <a:rPr lang="en-US" sz="2000" dirty="0" err="1" smtClean="0"/>
              <a:t>наслеђује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син</a:t>
            </a:r>
            <a:r>
              <a:rPr lang="en-US" sz="2000" dirty="0" smtClean="0"/>
              <a:t> </a:t>
            </a:r>
            <a:r>
              <a:rPr lang="en-US" sz="2000" dirty="0" err="1" smtClean="0"/>
              <a:t>Јоас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наставља</a:t>
            </a:r>
            <a:r>
              <a:rPr lang="en-US" sz="2000" dirty="0" smtClean="0"/>
              <a:t> </a:t>
            </a:r>
            <a:r>
              <a:rPr lang="en-US" sz="2000" dirty="0" err="1" smtClean="0"/>
              <a:t>очевим</a:t>
            </a:r>
            <a:r>
              <a:rPr lang="en-US" sz="2000" dirty="0" smtClean="0"/>
              <a:t> </a:t>
            </a:r>
            <a:r>
              <a:rPr lang="en-US" sz="2000" dirty="0" err="1" smtClean="0"/>
              <a:t>путем</a:t>
            </a:r>
            <a:endParaRPr lang="en-US" sz="2000" dirty="0" smtClean="0"/>
          </a:p>
          <a:p>
            <a:r>
              <a:rPr lang="en-US" sz="2000" dirty="0" err="1" smtClean="0"/>
              <a:t>Јелисејева</a:t>
            </a:r>
            <a:r>
              <a:rPr lang="en-US" sz="2000" dirty="0" smtClean="0"/>
              <a:t> </a:t>
            </a:r>
            <a:r>
              <a:rPr lang="en-US" sz="2000" dirty="0" err="1" smtClean="0"/>
              <a:t>смрт</a:t>
            </a:r>
            <a:r>
              <a:rPr lang="en-US" sz="2000" dirty="0" smtClean="0"/>
              <a:t>: </a:t>
            </a:r>
            <a:r>
              <a:rPr lang="en-US" sz="2000" dirty="0" err="1" smtClean="0"/>
              <a:t>долазак</a:t>
            </a:r>
            <a:r>
              <a:rPr lang="en-US" sz="2000" dirty="0" smtClean="0"/>
              <a:t> </a:t>
            </a:r>
            <a:r>
              <a:rPr lang="en-US" sz="2000" dirty="0" err="1" smtClean="0"/>
              <a:t>Јоасов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самртни</a:t>
            </a:r>
            <a:r>
              <a:rPr lang="en-US" sz="2000" dirty="0" smtClean="0"/>
              <a:t> </a:t>
            </a:r>
            <a:r>
              <a:rPr lang="en-US" sz="2000" dirty="0" err="1" smtClean="0"/>
              <a:t>одар</a:t>
            </a:r>
            <a:r>
              <a:rPr lang="en-US" sz="2000" dirty="0" smtClean="0"/>
              <a:t> и „</a:t>
            </a:r>
            <a:r>
              <a:rPr lang="en-US" sz="2000" dirty="0" err="1" smtClean="0"/>
              <a:t>стрела</a:t>
            </a:r>
            <a:r>
              <a:rPr lang="en-US" sz="2000" dirty="0" smtClean="0"/>
              <a:t> </a:t>
            </a:r>
            <a:r>
              <a:rPr lang="en-US" sz="2000" dirty="0" err="1" smtClean="0"/>
              <a:t>избављења</a:t>
            </a:r>
            <a:r>
              <a:rPr lang="en-US" sz="2000" dirty="0" smtClean="0"/>
              <a:t> </a:t>
            </a:r>
            <a:r>
              <a:rPr lang="en-US" sz="2000" dirty="0" err="1" smtClean="0"/>
              <a:t>Господњег</a:t>
            </a:r>
            <a:r>
              <a:rPr lang="en-US" sz="2000" dirty="0" smtClean="0"/>
              <a:t>“</a:t>
            </a:r>
          </a:p>
          <a:p>
            <a:r>
              <a:rPr lang="en-US" sz="2000" dirty="0" err="1" smtClean="0"/>
              <a:t>последње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Јелисејево</a:t>
            </a:r>
            <a:r>
              <a:rPr lang="en-US" sz="2000" dirty="0" smtClean="0"/>
              <a:t> </a:t>
            </a:r>
            <a:r>
              <a:rPr lang="en-US" sz="2000" dirty="0" err="1" smtClean="0"/>
              <a:t>чудо</a:t>
            </a:r>
            <a:r>
              <a:rPr lang="en-US" sz="2000" dirty="0" smtClean="0"/>
              <a:t>: </a:t>
            </a:r>
            <a:r>
              <a:rPr lang="en-US" sz="2000" dirty="0" err="1" smtClean="0"/>
              <a:t>васкрсење</a:t>
            </a:r>
            <a:r>
              <a:rPr lang="en-US" sz="2000" dirty="0" smtClean="0"/>
              <a:t> </a:t>
            </a:r>
            <a:r>
              <a:rPr lang="en-US" sz="2000" dirty="0" err="1" smtClean="0"/>
              <a:t>мртваца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упао</a:t>
            </a:r>
            <a:r>
              <a:rPr lang="en-US" sz="2000" dirty="0" smtClean="0"/>
              <a:t> у </a:t>
            </a:r>
            <a:r>
              <a:rPr lang="en-US" sz="2000" dirty="0" err="1" smtClean="0"/>
              <a:t>Јелисејев</a:t>
            </a:r>
            <a:r>
              <a:rPr lang="en-US" sz="2000" dirty="0" smtClean="0"/>
              <a:t> </a:t>
            </a:r>
            <a:r>
              <a:rPr lang="en-US" sz="2000" dirty="0" err="1" smtClean="0"/>
              <a:t>гроб</a:t>
            </a:r>
            <a:r>
              <a:rPr lang="en-US" sz="2000" dirty="0" smtClean="0"/>
              <a:t> и </a:t>
            </a:r>
            <a:r>
              <a:rPr lang="en-US" sz="2000" dirty="0" err="1" smtClean="0"/>
              <a:t>дотакао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његових</a:t>
            </a:r>
            <a:r>
              <a:rPr lang="en-US" sz="2000" dirty="0" smtClean="0"/>
              <a:t> </a:t>
            </a:r>
            <a:r>
              <a:rPr lang="en-US" sz="2000" dirty="0" err="1" smtClean="0"/>
              <a:t>костиј</a:t>
            </a:r>
            <a:endParaRPr lang="en-US" sz="2000" dirty="0" smtClean="0"/>
          </a:p>
          <a:p>
            <a:r>
              <a:rPr lang="en-US" sz="2000" dirty="0" err="1" smtClean="0"/>
              <a:t>Азаило</a:t>
            </a:r>
            <a:r>
              <a:rPr lang="en-US" sz="2000" dirty="0" smtClean="0"/>
              <a:t> </a:t>
            </a:r>
            <a:r>
              <a:rPr lang="en-US" sz="2000" dirty="0" err="1" smtClean="0"/>
              <a:t>умире</a:t>
            </a:r>
            <a:r>
              <a:rPr lang="en-US" sz="2000" dirty="0" smtClean="0"/>
              <a:t> и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власт</a:t>
            </a:r>
            <a:r>
              <a:rPr lang="en-US" sz="2000" dirty="0" smtClean="0"/>
              <a:t> </a:t>
            </a:r>
            <a:r>
              <a:rPr lang="en-US" sz="2000" dirty="0" err="1" smtClean="0"/>
              <a:t>долази</a:t>
            </a:r>
            <a:r>
              <a:rPr lang="en-US" sz="2000" dirty="0" smtClean="0"/>
              <a:t> </a:t>
            </a:r>
            <a:r>
              <a:rPr lang="en-US" sz="2000" dirty="0" err="1" smtClean="0"/>
              <a:t>Вен-Адад</a:t>
            </a:r>
            <a:r>
              <a:rPr lang="en-US" sz="2000" dirty="0" smtClean="0"/>
              <a:t> II </a:t>
            </a:r>
            <a:r>
              <a:rPr lang="en-US" sz="2000" dirty="0" err="1" smtClean="0"/>
              <a:t>којем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Израиљци</a:t>
            </a:r>
            <a:r>
              <a:rPr lang="en-US" sz="2000" dirty="0" smtClean="0"/>
              <a:t> </a:t>
            </a:r>
            <a:r>
              <a:rPr lang="en-US" sz="2000" dirty="0" err="1" smtClean="0"/>
              <a:t>одолевају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Амасија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Амасија</a:t>
            </a:r>
            <a:r>
              <a:rPr lang="en-US" sz="2000" dirty="0" smtClean="0"/>
              <a:t> „</a:t>
            </a:r>
            <a:r>
              <a:rPr lang="en-US" sz="2000" dirty="0" err="1" smtClean="0"/>
              <a:t>чини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право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пред</a:t>
            </a:r>
            <a:r>
              <a:rPr lang="en-US" sz="2000" dirty="0" smtClean="0"/>
              <a:t> </a:t>
            </a:r>
            <a:r>
              <a:rPr lang="en-US" sz="2000" dirty="0" err="1" smtClean="0"/>
              <a:t>Господом</a:t>
            </a:r>
            <a:r>
              <a:rPr lang="en-US" sz="2000" dirty="0" smtClean="0"/>
              <a:t>“,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обори</a:t>
            </a:r>
            <a:r>
              <a:rPr lang="en-US" sz="2000" dirty="0" smtClean="0"/>
              <a:t> </a:t>
            </a:r>
            <a:r>
              <a:rPr lang="en-US" sz="2000" dirty="0" err="1" smtClean="0"/>
              <a:t>висине</a:t>
            </a:r>
            <a:endParaRPr lang="en-US" sz="2000" dirty="0" smtClean="0"/>
          </a:p>
          <a:p>
            <a:r>
              <a:rPr lang="en-US" sz="2000" dirty="0" err="1" smtClean="0"/>
              <a:t>Амасија</a:t>
            </a:r>
            <a:r>
              <a:rPr lang="en-US" sz="2000" dirty="0" smtClean="0"/>
              <a:t> </a:t>
            </a:r>
            <a:r>
              <a:rPr lang="en-US" sz="2000" dirty="0" err="1" smtClean="0"/>
              <a:t>убија</a:t>
            </a:r>
            <a:r>
              <a:rPr lang="en-US" sz="2000" dirty="0" smtClean="0"/>
              <a:t> </a:t>
            </a:r>
            <a:r>
              <a:rPr lang="en-US" sz="2000" dirty="0" err="1" smtClean="0"/>
              <a:t>слуге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су</a:t>
            </a:r>
            <a:r>
              <a:rPr lang="en-US" sz="2000" dirty="0" smtClean="0"/>
              <a:t> </a:t>
            </a:r>
            <a:r>
              <a:rPr lang="en-US" sz="2000" dirty="0" err="1" smtClean="0"/>
              <a:t>погубили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његовог</a:t>
            </a:r>
            <a:r>
              <a:rPr lang="en-US" sz="2000" dirty="0" smtClean="0"/>
              <a:t> </a:t>
            </a:r>
            <a:r>
              <a:rPr lang="en-US" sz="2000" dirty="0" err="1" smtClean="0"/>
              <a:t>оца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свети</a:t>
            </a:r>
            <a:r>
              <a:rPr lang="en-US" sz="2000" dirty="0" smtClean="0"/>
              <a:t> </a:t>
            </a:r>
            <a:r>
              <a:rPr lang="en-US" sz="2000" dirty="0" err="1" smtClean="0"/>
              <a:t>њиховим</a:t>
            </a:r>
            <a:r>
              <a:rPr lang="en-US" sz="2000" dirty="0" smtClean="0"/>
              <a:t> </a:t>
            </a:r>
            <a:r>
              <a:rPr lang="en-US" sz="2000" dirty="0" err="1" smtClean="0"/>
              <a:t>синовима</a:t>
            </a:r>
            <a:endParaRPr lang="en-US" sz="2000" dirty="0" smtClean="0"/>
          </a:p>
          <a:p>
            <a:r>
              <a:rPr lang="en-US" sz="2000" dirty="0" err="1" smtClean="0"/>
              <a:t>сукоб</a:t>
            </a:r>
            <a:r>
              <a:rPr lang="en-US" sz="2000" dirty="0" smtClean="0"/>
              <a:t> </a:t>
            </a:r>
            <a:r>
              <a:rPr lang="en-US" sz="2000" dirty="0" err="1" smtClean="0"/>
              <a:t>Амасије</a:t>
            </a:r>
            <a:r>
              <a:rPr lang="en-US" sz="2000" dirty="0" smtClean="0"/>
              <a:t> и </a:t>
            </a:r>
            <a:r>
              <a:rPr lang="en-US" sz="2000" dirty="0" err="1" smtClean="0"/>
              <a:t>Јоаса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израиљског</a:t>
            </a:r>
            <a:r>
              <a:rPr lang="en-US" sz="2000" dirty="0" smtClean="0"/>
              <a:t> </a:t>
            </a:r>
            <a:r>
              <a:rPr lang="en-US" sz="2000" dirty="0" err="1" smtClean="0"/>
              <a:t>код</a:t>
            </a:r>
            <a:r>
              <a:rPr lang="en-US" sz="2000" dirty="0" smtClean="0"/>
              <a:t> </a:t>
            </a:r>
            <a:r>
              <a:rPr lang="en-US" sz="2000" dirty="0" err="1" smtClean="0"/>
              <a:t>Вет-Семеса</a:t>
            </a:r>
            <a:r>
              <a:rPr lang="en-US" sz="2000" dirty="0" smtClean="0"/>
              <a:t> – </a:t>
            </a:r>
            <a:r>
              <a:rPr lang="en-US" sz="2000" dirty="0" err="1" smtClean="0"/>
              <a:t>пораз</a:t>
            </a:r>
            <a:r>
              <a:rPr lang="en-US" sz="2000" dirty="0" smtClean="0"/>
              <a:t> </a:t>
            </a:r>
            <a:r>
              <a:rPr lang="en-US" sz="2000" dirty="0" err="1" smtClean="0"/>
              <a:t>Јуде</a:t>
            </a:r>
            <a:endParaRPr lang="en-US" sz="2000" dirty="0" smtClean="0"/>
          </a:p>
          <a:p>
            <a:r>
              <a:rPr lang="en-US" sz="2000" dirty="0" err="1" smtClean="0"/>
              <a:t>Амасија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надживљује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Јоаса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страда</a:t>
            </a:r>
            <a:r>
              <a:rPr lang="en-US" sz="2000" dirty="0" smtClean="0"/>
              <a:t> у </a:t>
            </a:r>
            <a:r>
              <a:rPr lang="en-US" sz="2000" dirty="0" err="1" smtClean="0"/>
              <a:t>побуни</a:t>
            </a:r>
            <a:r>
              <a:rPr lang="en-US" sz="2000" dirty="0" smtClean="0"/>
              <a:t>; </a:t>
            </a:r>
            <a:r>
              <a:rPr lang="en-US" sz="2000" dirty="0" err="1" smtClean="0"/>
              <a:t>цар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постаје</a:t>
            </a:r>
            <a:r>
              <a:rPr lang="en-US" sz="2000" dirty="0" smtClean="0"/>
              <a:t> </a:t>
            </a:r>
            <a:r>
              <a:rPr lang="en-US" sz="2000" dirty="0" err="1" smtClean="0"/>
              <a:t>шеснаестогодишњак</a:t>
            </a:r>
            <a:r>
              <a:rPr lang="en-US" sz="2000" dirty="0" smtClean="0"/>
              <a:t> </a:t>
            </a:r>
            <a:r>
              <a:rPr lang="en-US" sz="2000" dirty="0" err="1" smtClean="0"/>
              <a:t>Азарија</a:t>
            </a:r>
            <a:endParaRPr lang="en-US" sz="2000" dirty="0" smtClean="0"/>
          </a:p>
          <a:p>
            <a:r>
              <a:rPr lang="en-US" sz="2000" dirty="0" err="1" smtClean="0"/>
              <a:t>Јеровоам</a:t>
            </a:r>
            <a:r>
              <a:rPr lang="en-US" sz="2000" dirty="0" smtClean="0"/>
              <a:t> </a:t>
            </a:r>
            <a:r>
              <a:rPr lang="el-GR" sz="2000" dirty="0" smtClean="0"/>
              <a:t>ΙΙ </a:t>
            </a:r>
            <a:r>
              <a:rPr lang="en-US" sz="2000" dirty="0" err="1" smtClean="0"/>
              <a:t>наслеђује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Јоаса</a:t>
            </a:r>
            <a:r>
              <a:rPr lang="en-US" sz="2000" dirty="0" smtClean="0"/>
              <a:t> – </a:t>
            </a:r>
            <a:r>
              <a:rPr lang="en-US" sz="2000" dirty="0" err="1" smtClean="0"/>
              <a:t>наставља</a:t>
            </a:r>
            <a:r>
              <a:rPr lang="en-US" sz="2000" dirty="0" smtClean="0"/>
              <a:t> </a:t>
            </a:r>
            <a:r>
              <a:rPr lang="en-US" sz="2000" dirty="0" err="1" smtClean="0"/>
              <a:t>идолопоклонички</a:t>
            </a:r>
            <a:r>
              <a:rPr lang="en-US" sz="2000" dirty="0" smtClean="0"/>
              <a:t> </a:t>
            </a:r>
            <a:r>
              <a:rPr lang="en-US" sz="2000" dirty="0" err="1" smtClean="0"/>
              <a:t>пут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по</a:t>
            </a:r>
            <a:r>
              <a:rPr lang="en-US" sz="2000" dirty="0" smtClean="0"/>
              <a:t> </a:t>
            </a:r>
            <a:r>
              <a:rPr lang="en-US" sz="2000" dirty="0" err="1" smtClean="0"/>
              <a:t>милости</a:t>
            </a:r>
            <a:r>
              <a:rPr lang="en-US" sz="2000" dirty="0" smtClean="0"/>
              <a:t> </a:t>
            </a:r>
            <a:r>
              <a:rPr lang="en-US" sz="2000" dirty="0" err="1" smtClean="0"/>
              <a:t>Божијој</a:t>
            </a:r>
            <a:r>
              <a:rPr lang="en-US" sz="2000" dirty="0" smtClean="0"/>
              <a:t> </a:t>
            </a:r>
            <a:r>
              <a:rPr lang="en-US" sz="2000" dirty="0" err="1" smtClean="0"/>
              <a:t>поново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припаја</a:t>
            </a:r>
            <a:r>
              <a:rPr lang="en-US" sz="2000" dirty="0" smtClean="0"/>
              <a:t> </a:t>
            </a:r>
            <a:r>
              <a:rPr lang="en-US" sz="2000" dirty="0" err="1" smtClean="0"/>
              <a:t>одметнуте</a:t>
            </a:r>
            <a:r>
              <a:rPr lang="en-US" sz="2000" dirty="0" smtClean="0"/>
              <a:t> </a:t>
            </a:r>
            <a:r>
              <a:rPr lang="en-US" sz="2000" dirty="0" err="1" smtClean="0"/>
              <a:t>територије</a:t>
            </a:r>
            <a:r>
              <a:rPr lang="en-US" sz="2000" dirty="0" smtClean="0"/>
              <a:t> и </a:t>
            </a:r>
            <a:r>
              <a:rPr lang="en-US" sz="2000" dirty="0" err="1" smtClean="0"/>
              <a:t>уређује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земљу</a:t>
            </a: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15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Борбе за престо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/>
              <a:t>Крај</a:t>
            </a:r>
            <a:r>
              <a:rPr lang="en-US" sz="1800" dirty="0" smtClean="0"/>
              <a:t> </a:t>
            </a:r>
            <a:r>
              <a:rPr lang="en-US" sz="1800" dirty="0" err="1" smtClean="0"/>
              <a:t>Јујеве</a:t>
            </a:r>
            <a:r>
              <a:rPr lang="en-US" sz="1800" dirty="0" smtClean="0"/>
              <a:t> </a:t>
            </a:r>
            <a:r>
              <a:rPr lang="en-US" sz="1800" dirty="0" err="1" smtClean="0"/>
              <a:t>династије</a:t>
            </a:r>
            <a:r>
              <a:rPr lang="en-US" sz="1800" dirty="0" smtClean="0"/>
              <a:t> и </a:t>
            </a:r>
            <a:r>
              <a:rPr lang="en-US" sz="1800" dirty="0" err="1" smtClean="0"/>
              <a:t>борбе</a:t>
            </a:r>
            <a:r>
              <a:rPr lang="en-US" sz="1800" dirty="0" smtClean="0"/>
              <a:t> </a:t>
            </a:r>
            <a:r>
              <a:rPr lang="en-US" sz="1800" dirty="0" err="1" smtClean="0"/>
              <a:t>за</a:t>
            </a:r>
            <a:r>
              <a:rPr lang="en-US" sz="1800" dirty="0" smtClean="0"/>
              <a:t> </a:t>
            </a:r>
            <a:r>
              <a:rPr lang="en-US" sz="1800" dirty="0" err="1" smtClean="0"/>
              <a:t>престо</a:t>
            </a:r>
            <a:r>
              <a:rPr lang="en-US" sz="1800" dirty="0" smtClean="0"/>
              <a:t> у </a:t>
            </a:r>
            <a:r>
              <a:rPr lang="en-US" sz="1800" dirty="0" err="1" smtClean="0"/>
              <a:t>Израиљу</a:t>
            </a:r>
            <a:endParaRPr lang="en-US" sz="1800" dirty="0" smtClean="0"/>
          </a:p>
          <a:p>
            <a:r>
              <a:rPr lang="en-US" sz="1800" dirty="0" err="1" smtClean="0"/>
              <a:t>Јеровоама</a:t>
            </a:r>
            <a:r>
              <a:rPr lang="en-US" sz="1800" dirty="0" smtClean="0"/>
              <a:t> </a:t>
            </a:r>
            <a:r>
              <a:rPr lang="el-GR" sz="1800" dirty="0" smtClean="0"/>
              <a:t>ΙΙ</a:t>
            </a:r>
            <a:r>
              <a:rPr lang="en-US" sz="1800" dirty="0" smtClean="0"/>
              <a:t> </a:t>
            </a:r>
            <a:r>
              <a:rPr lang="en-US" sz="1800" dirty="0" err="1" smtClean="0"/>
              <a:t>наслеђује</a:t>
            </a:r>
            <a:r>
              <a:rPr lang="en-US" sz="1800" dirty="0" smtClean="0"/>
              <a:t> </a:t>
            </a:r>
            <a:r>
              <a:rPr lang="en-US" sz="1800" dirty="0" err="1" smtClean="0"/>
              <a:t>Захарија</a:t>
            </a:r>
            <a:r>
              <a:rPr lang="en-US" sz="1800" dirty="0" smtClean="0"/>
              <a:t> и </a:t>
            </a:r>
            <a:r>
              <a:rPr lang="en-US" sz="1800" dirty="0" err="1" smtClean="0"/>
              <a:t>наставља</a:t>
            </a:r>
            <a:r>
              <a:rPr lang="en-US" sz="1800" dirty="0" smtClean="0"/>
              <a:t> </a:t>
            </a:r>
            <a:r>
              <a:rPr lang="en-US" sz="1800" dirty="0" err="1" smtClean="0"/>
              <a:t>идолопоклонство</a:t>
            </a:r>
            <a:endParaRPr lang="en-US" sz="1800" dirty="0" smtClean="0"/>
          </a:p>
          <a:p>
            <a:r>
              <a:rPr lang="en-US" sz="1800" dirty="0" err="1" smtClean="0"/>
              <a:t>Јујева</a:t>
            </a:r>
            <a:r>
              <a:rPr lang="en-US" sz="1800" dirty="0" smtClean="0"/>
              <a:t> </a:t>
            </a:r>
            <a:r>
              <a:rPr lang="en-US" sz="1800" dirty="0" err="1" smtClean="0"/>
              <a:t>династија</a:t>
            </a:r>
            <a:r>
              <a:rPr lang="en-US" sz="1800" dirty="0" smtClean="0"/>
              <a:t> </a:t>
            </a:r>
            <a:r>
              <a:rPr lang="en-US" sz="1800" dirty="0" err="1" smtClean="0"/>
              <a:t>завршава</a:t>
            </a:r>
            <a:r>
              <a:rPr lang="en-US" sz="1800" dirty="0" smtClean="0"/>
              <a:t> </a:t>
            </a:r>
            <a:r>
              <a:rPr lang="en-US" sz="1800" dirty="0" err="1" smtClean="0"/>
              <a:t>се</a:t>
            </a:r>
            <a:r>
              <a:rPr lang="en-US" sz="1800" dirty="0" smtClean="0"/>
              <a:t> </a:t>
            </a:r>
            <a:r>
              <a:rPr lang="en-US" sz="1800" dirty="0" err="1" smtClean="0"/>
              <a:t>Захаријином</a:t>
            </a:r>
            <a:r>
              <a:rPr lang="en-US" sz="1800" dirty="0" smtClean="0"/>
              <a:t> </a:t>
            </a:r>
            <a:r>
              <a:rPr lang="en-US" sz="1800" dirty="0" err="1" smtClean="0"/>
              <a:t>владавином</a:t>
            </a:r>
            <a:r>
              <a:rPr lang="en-US" sz="1800" dirty="0" smtClean="0"/>
              <a:t> и </a:t>
            </a:r>
            <a:r>
              <a:rPr lang="en-US" sz="1800" dirty="0" err="1" smtClean="0"/>
              <a:t>превратом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који</a:t>
            </a:r>
            <a:r>
              <a:rPr lang="en-US" sz="1800" dirty="0" smtClean="0"/>
              <a:t> </a:t>
            </a:r>
            <a:r>
              <a:rPr lang="en-US" sz="1800" dirty="0" err="1" smtClean="0"/>
              <a:t>организује</a:t>
            </a:r>
            <a:r>
              <a:rPr lang="en-US" sz="1800" dirty="0" smtClean="0"/>
              <a:t> </a:t>
            </a:r>
            <a:r>
              <a:rPr lang="en-US" sz="1800" dirty="0" err="1" smtClean="0"/>
              <a:t>Салум</a:t>
            </a:r>
            <a:r>
              <a:rPr lang="en-US" sz="1800" dirty="0" smtClean="0"/>
              <a:t> </a:t>
            </a:r>
            <a:r>
              <a:rPr lang="en-US" sz="1800" dirty="0" err="1" smtClean="0"/>
              <a:t>син</a:t>
            </a:r>
            <a:r>
              <a:rPr lang="en-US" sz="1800" dirty="0" smtClean="0"/>
              <a:t> </a:t>
            </a:r>
            <a:r>
              <a:rPr lang="en-US" sz="1800" dirty="0" err="1" smtClean="0"/>
              <a:t>Јависов</a:t>
            </a:r>
            <a:endParaRPr lang="en-US" sz="1800" dirty="0" smtClean="0"/>
          </a:p>
          <a:p>
            <a:r>
              <a:rPr lang="en-US" sz="1800" dirty="0" err="1" smtClean="0"/>
              <a:t>неизвесна</a:t>
            </a:r>
            <a:r>
              <a:rPr lang="en-US" sz="1800" dirty="0" smtClean="0"/>
              <a:t> </a:t>
            </a:r>
            <a:r>
              <a:rPr lang="en-US" sz="1800" dirty="0" err="1" smtClean="0"/>
              <a:t>времена</a:t>
            </a:r>
            <a:r>
              <a:rPr lang="en-US" sz="1800" dirty="0" smtClean="0"/>
              <a:t>: </a:t>
            </a:r>
            <a:r>
              <a:rPr lang="en-US" sz="1800" dirty="0" err="1" smtClean="0"/>
              <a:t>Салум</a:t>
            </a:r>
            <a:r>
              <a:rPr lang="en-US" sz="1800" dirty="0" smtClean="0"/>
              <a:t> </a:t>
            </a:r>
            <a:r>
              <a:rPr lang="en-US" sz="1800" dirty="0" err="1" smtClean="0"/>
              <a:t>царује</a:t>
            </a:r>
            <a:r>
              <a:rPr lang="en-US" sz="1800" dirty="0" smtClean="0"/>
              <a:t> </a:t>
            </a:r>
            <a:r>
              <a:rPr lang="en-US" sz="1800" dirty="0" err="1" smtClean="0"/>
              <a:t>месец</a:t>
            </a:r>
            <a:r>
              <a:rPr lang="en-US" sz="1800" dirty="0" smtClean="0"/>
              <a:t> </a:t>
            </a:r>
            <a:r>
              <a:rPr lang="en-US" sz="1800" dirty="0" err="1" smtClean="0"/>
              <a:t>дана</a:t>
            </a:r>
            <a:r>
              <a:rPr lang="en-US" sz="1800" dirty="0" smtClean="0"/>
              <a:t> и </a:t>
            </a:r>
            <a:r>
              <a:rPr lang="en-US" sz="1800" dirty="0" err="1" smtClean="0"/>
              <a:t>бива</a:t>
            </a:r>
            <a:r>
              <a:rPr lang="en-US" sz="1800" dirty="0" smtClean="0"/>
              <a:t> </a:t>
            </a:r>
            <a:r>
              <a:rPr lang="en-US" sz="1800" dirty="0" err="1" smtClean="0"/>
              <a:t>убијен</a:t>
            </a:r>
            <a:r>
              <a:rPr lang="en-US" sz="1800" dirty="0" smtClean="0"/>
              <a:t> </a:t>
            </a:r>
            <a:r>
              <a:rPr lang="en-US" sz="1800" dirty="0" err="1" smtClean="0"/>
              <a:t>од</a:t>
            </a:r>
            <a:r>
              <a:rPr lang="en-US" sz="1800" dirty="0" smtClean="0"/>
              <a:t> </a:t>
            </a:r>
            <a:r>
              <a:rPr lang="en-US" sz="1800" dirty="0" err="1" smtClean="0"/>
              <a:t>Менајима</a:t>
            </a:r>
            <a:r>
              <a:rPr lang="en-US" sz="1800" dirty="0" smtClean="0"/>
              <a:t> и </a:t>
            </a:r>
            <a:r>
              <a:rPr lang="en-US" sz="1800" dirty="0" err="1" smtClean="0"/>
              <a:t>његове</a:t>
            </a:r>
            <a:r>
              <a:rPr lang="en-US" sz="1800" dirty="0" smtClean="0"/>
              <a:t> </a:t>
            </a:r>
            <a:r>
              <a:rPr lang="en-US" sz="1800" dirty="0" err="1" smtClean="0"/>
              <a:t>наследнике</a:t>
            </a:r>
            <a:endParaRPr lang="en-US" sz="1800" dirty="0" smtClean="0"/>
          </a:p>
          <a:p>
            <a:r>
              <a:rPr lang="en-US" sz="1800" dirty="0" err="1" smtClean="0"/>
              <a:t>за</a:t>
            </a:r>
            <a:r>
              <a:rPr lang="en-US" sz="1800" dirty="0" smtClean="0"/>
              <a:t> </a:t>
            </a:r>
            <a:r>
              <a:rPr lang="en-US" sz="1800" dirty="0" err="1" smtClean="0"/>
              <a:t>време</a:t>
            </a:r>
            <a:r>
              <a:rPr lang="en-US" sz="1800" dirty="0" smtClean="0"/>
              <a:t> </a:t>
            </a:r>
            <a:r>
              <a:rPr lang="en-US" sz="1800" dirty="0" err="1" smtClean="0"/>
              <a:t>Менајимове</a:t>
            </a:r>
            <a:r>
              <a:rPr lang="en-US" sz="1800" dirty="0" smtClean="0"/>
              <a:t> </a:t>
            </a:r>
            <a:r>
              <a:rPr lang="en-US" sz="1800" dirty="0" err="1" smtClean="0"/>
              <a:t>владавине</a:t>
            </a:r>
            <a:r>
              <a:rPr lang="en-US" sz="1800" dirty="0" smtClean="0"/>
              <a:t> </a:t>
            </a:r>
            <a:r>
              <a:rPr lang="en-US" sz="1800" dirty="0" err="1" smtClean="0"/>
              <a:t>нападају</a:t>
            </a:r>
            <a:r>
              <a:rPr lang="en-US" sz="1800" dirty="0" smtClean="0"/>
              <a:t> </a:t>
            </a:r>
            <a:r>
              <a:rPr lang="en-US" sz="1800" dirty="0" err="1" smtClean="0"/>
              <a:t>Асирци</a:t>
            </a:r>
            <a:r>
              <a:rPr lang="en-US" sz="1800" dirty="0" smtClean="0"/>
              <a:t> и </a:t>
            </a:r>
            <a:r>
              <a:rPr lang="en-US" sz="1800" dirty="0" err="1" smtClean="0"/>
              <a:t>он</a:t>
            </a:r>
            <a:r>
              <a:rPr lang="en-US" sz="1800" dirty="0" smtClean="0"/>
              <a:t> </a:t>
            </a:r>
            <a:r>
              <a:rPr lang="en-US" sz="1800" dirty="0" err="1" smtClean="0"/>
              <a:t>успева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их</a:t>
            </a:r>
            <a:r>
              <a:rPr lang="en-US" sz="1800" dirty="0" smtClean="0"/>
              <a:t> </a:t>
            </a:r>
            <a:r>
              <a:rPr lang="en-US" sz="1800" dirty="0" err="1" smtClean="0"/>
              <a:t>поткупи</a:t>
            </a:r>
            <a:r>
              <a:rPr lang="en-US" sz="1800" dirty="0" smtClean="0"/>
              <a:t> </a:t>
            </a:r>
            <a:r>
              <a:rPr lang="en-US" sz="1800" dirty="0" err="1" smtClean="0"/>
              <a:t>новцем</a:t>
            </a:r>
            <a:r>
              <a:rPr lang="en-US" sz="1800" dirty="0" smtClean="0"/>
              <a:t> </a:t>
            </a:r>
            <a:r>
              <a:rPr lang="en-US" sz="1800" dirty="0" err="1" smtClean="0"/>
              <a:t>богаташа</a:t>
            </a:r>
            <a:r>
              <a:rPr lang="en-US" sz="1800" dirty="0" smtClean="0"/>
              <a:t> и </a:t>
            </a:r>
            <a:r>
              <a:rPr lang="en-US" sz="1800" dirty="0" err="1" smtClean="0"/>
              <a:t>осујећује</a:t>
            </a:r>
            <a:r>
              <a:rPr lang="en-US" sz="1800" dirty="0" smtClean="0"/>
              <a:t> </a:t>
            </a:r>
            <a:r>
              <a:rPr lang="en-US" sz="1800" dirty="0" err="1" smtClean="0"/>
              <a:t>њихов</a:t>
            </a:r>
            <a:r>
              <a:rPr lang="en-US" sz="1800" dirty="0" smtClean="0"/>
              <a:t> </a:t>
            </a:r>
            <a:r>
              <a:rPr lang="en-US" sz="1800" dirty="0" err="1" smtClean="0"/>
              <a:t>напад</a:t>
            </a:r>
            <a:endParaRPr lang="en-US" sz="1800" dirty="0" smtClean="0"/>
          </a:p>
          <a:p>
            <a:r>
              <a:rPr lang="en-US" sz="1800" dirty="0" err="1" smtClean="0"/>
              <a:t>Менајима</a:t>
            </a:r>
            <a:r>
              <a:rPr lang="en-US" sz="1800" dirty="0" smtClean="0"/>
              <a:t> </a:t>
            </a:r>
            <a:r>
              <a:rPr lang="en-US" sz="1800" dirty="0" err="1" smtClean="0"/>
              <a:t>наслеђује</a:t>
            </a:r>
            <a:r>
              <a:rPr lang="en-US" sz="1800" dirty="0" smtClean="0"/>
              <a:t> </a:t>
            </a:r>
            <a:r>
              <a:rPr lang="en-US" sz="1800" dirty="0" err="1" smtClean="0"/>
              <a:t>син</a:t>
            </a:r>
            <a:r>
              <a:rPr lang="en-US" sz="1800" dirty="0" smtClean="0"/>
              <a:t> </a:t>
            </a:r>
            <a:r>
              <a:rPr lang="en-US" sz="1800" dirty="0" err="1" smtClean="0"/>
              <a:t>Факија</a:t>
            </a:r>
            <a:r>
              <a:rPr lang="en-US" sz="1800" dirty="0" smtClean="0"/>
              <a:t> (</a:t>
            </a:r>
            <a:r>
              <a:rPr lang="en-US" sz="1800" dirty="0" err="1" smtClean="0"/>
              <a:t>Фекаја</a:t>
            </a:r>
            <a:r>
              <a:rPr lang="en-US" sz="1800" dirty="0" smtClean="0"/>
              <a:t>) </a:t>
            </a:r>
            <a:r>
              <a:rPr lang="en-US" sz="1800" dirty="0" err="1" smtClean="0"/>
              <a:t>кога</a:t>
            </a:r>
            <a:r>
              <a:rPr lang="en-US" sz="1800" dirty="0" smtClean="0"/>
              <a:t> </a:t>
            </a:r>
            <a:r>
              <a:rPr lang="en-US" sz="1800" dirty="0" err="1" smtClean="0"/>
              <a:t>убрзо</a:t>
            </a:r>
            <a:r>
              <a:rPr lang="en-US" sz="1800" dirty="0" smtClean="0"/>
              <a:t> </a:t>
            </a:r>
            <a:r>
              <a:rPr lang="en-US" sz="1800" dirty="0" err="1" smtClean="0"/>
              <a:t>убија</a:t>
            </a:r>
            <a:r>
              <a:rPr lang="en-US" sz="1800" dirty="0" smtClean="0"/>
              <a:t> </a:t>
            </a:r>
            <a:r>
              <a:rPr lang="en-US" sz="1800" dirty="0" err="1" smtClean="0"/>
              <a:t>Фекај</a:t>
            </a:r>
            <a:r>
              <a:rPr lang="en-US" sz="1800" dirty="0" smtClean="0"/>
              <a:t> </a:t>
            </a:r>
            <a:r>
              <a:rPr lang="en-US" sz="1800" dirty="0" err="1" smtClean="0"/>
              <a:t>син</a:t>
            </a:r>
            <a:r>
              <a:rPr lang="en-US" sz="1800" dirty="0" smtClean="0"/>
              <a:t> </a:t>
            </a:r>
            <a:r>
              <a:rPr lang="en-US" sz="1800" dirty="0" err="1" smtClean="0"/>
              <a:t>Ремалијин</a:t>
            </a:r>
            <a:endParaRPr lang="en-US" sz="1800" dirty="0" smtClean="0"/>
          </a:p>
          <a:p>
            <a:r>
              <a:rPr lang="en-US" sz="1800" dirty="0" err="1" smtClean="0"/>
              <a:t>поновни</a:t>
            </a:r>
            <a:r>
              <a:rPr lang="en-US" sz="1800" dirty="0" smtClean="0"/>
              <a:t> </a:t>
            </a:r>
            <a:r>
              <a:rPr lang="en-US" sz="1800" dirty="0" err="1" smtClean="0"/>
              <a:t>напади</a:t>
            </a:r>
            <a:r>
              <a:rPr lang="en-US" sz="1800" dirty="0" smtClean="0"/>
              <a:t> </a:t>
            </a:r>
            <a:r>
              <a:rPr lang="en-US" sz="1800" dirty="0" err="1" smtClean="0"/>
              <a:t>Асираца</a:t>
            </a:r>
            <a:r>
              <a:rPr lang="en-US" sz="1800" dirty="0" smtClean="0"/>
              <a:t> </a:t>
            </a:r>
            <a:r>
              <a:rPr lang="en-US" sz="1800" dirty="0" err="1" smtClean="0"/>
              <a:t>под</a:t>
            </a:r>
            <a:r>
              <a:rPr lang="en-US" sz="1800" dirty="0" smtClean="0"/>
              <a:t> </a:t>
            </a:r>
            <a:r>
              <a:rPr lang="en-US" sz="1800" dirty="0" err="1" smtClean="0"/>
              <a:t>вођством</a:t>
            </a:r>
            <a:r>
              <a:rPr lang="en-US" sz="1800" dirty="0" smtClean="0"/>
              <a:t> </a:t>
            </a:r>
            <a:r>
              <a:rPr lang="en-US" sz="1800" dirty="0" err="1" smtClean="0"/>
              <a:t>Тиглатфаласара</a:t>
            </a:r>
            <a:r>
              <a:rPr lang="en-US" sz="1800" dirty="0" smtClean="0"/>
              <a:t> и </a:t>
            </a:r>
            <a:r>
              <a:rPr lang="en-US" sz="1800" dirty="0" err="1" smtClean="0"/>
              <a:t>отима</a:t>
            </a:r>
            <a:r>
              <a:rPr lang="en-US" sz="1800" dirty="0" smtClean="0"/>
              <a:t> </a:t>
            </a:r>
            <a:r>
              <a:rPr lang="en-US" sz="1800" dirty="0" err="1" smtClean="0"/>
              <a:t>многе</a:t>
            </a:r>
            <a:r>
              <a:rPr lang="en-US" sz="1800" dirty="0" smtClean="0"/>
              <a:t> </a:t>
            </a:r>
            <a:r>
              <a:rPr lang="en-US" sz="1800" dirty="0" err="1" smtClean="0"/>
              <a:t>градове</a:t>
            </a:r>
            <a:endParaRPr lang="en-US" sz="1800" dirty="0" smtClean="0"/>
          </a:p>
          <a:p>
            <a:r>
              <a:rPr lang="en-US" sz="1800" dirty="0" err="1" smtClean="0"/>
              <a:t>Азарија</a:t>
            </a:r>
            <a:r>
              <a:rPr lang="en-US" sz="1800" dirty="0" smtClean="0"/>
              <a:t> </a:t>
            </a:r>
            <a:r>
              <a:rPr lang="en-US" sz="1800" dirty="0" err="1" smtClean="0"/>
              <a:t>обољева</a:t>
            </a:r>
            <a:r>
              <a:rPr lang="en-US" sz="1800" dirty="0" smtClean="0"/>
              <a:t> </a:t>
            </a:r>
            <a:r>
              <a:rPr lang="en-US" sz="1800" dirty="0" err="1" smtClean="0"/>
              <a:t>од</a:t>
            </a:r>
            <a:r>
              <a:rPr lang="en-US" sz="1800" dirty="0" smtClean="0"/>
              <a:t> </a:t>
            </a:r>
            <a:r>
              <a:rPr lang="en-US" sz="1800" dirty="0" err="1" smtClean="0"/>
              <a:t>губе</a:t>
            </a:r>
            <a:r>
              <a:rPr lang="en-US" sz="1800" dirty="0" smtClean="0"/>
              <a:t> и </a:t>
            </a:r>
            <a:r>
              <a:rPr lang="en-US" sz="1800" dirty="0" err="1" smtClean="0"/>
              <a:t>живиу</a:t>
            </a:r>
            <a:r>
              <a:rPr lang="en-US" sz="1800" dirty="0" smtClean="0"/>
              <a:t> </a:t>
            </a:r>
            <a:r>
              <a:rPr lang="en-US" sz="1800" dirty="0" err="1" smtClean="0"/>
              <a:t>одвојено</a:t>
            </a:r>
            <a:r>
              <a:rPr lang="en-US" sz="1800" dirty="0" smtClean="0"/>
              <a:t>, а </a:t>
            </a:r>
            <a:r>
              <a:rPr lang="en-US" sz="1800" dirty="0" err="1" smtClean="0"/>
              <a:t>његов</a:t>
            </a:r>
            <a:r>
              <a:rPr lang="en-US" sz="1800" dirty="0" smtClean="0"/>
              <a:t> </a:t>
            </a:r>
            <a:r>
              <a:rPr lang="en-US" sz="1800" dirty="0" err="1" smtClean="0"/>
              <a:t>син</a:t>
            </a:r>
            <a:r>
              <a:rPr lang="en-US" sz="1800" dirty="0" smtClean="0"/>
              <a:t> </a:t>
            </a:r>
            <a:r>
              <a:rPr lang="en-US" sz="1800" dirty="0" err="1" smtClean="0"/>
              <a:t>Јотам</a:t>
            </a:r>
            <a:r>
              <a:rPr lang="en-US" sz="1800" dirty="0" smtClean="0"/>
              <a:t> </a:t>
            </a:r>
            <a:r>
              <a:rPr lang="en-US" sz="1800" dirty="0" err="1" smtClean="0"/>
              <a:t>управља</a:t>
            </a:r>
            <a:r>
              <a:rPr lang="en-US" sz="1800" dirty="0" smtClean="0"/>
              <a:t> </a:t>
            </a:r>
            <a:r>
              <a:rPr lang="en-US" sz="1800" dirty="0" err="1" smtClean="0"/>
              <a:t>Јудом</a:t>
            </a:r>
            <a:r>
              <a:rPr lang="en-US" sz="1800" dirty="0" smtClean="0"/>
              <a:t> (</a:t>
            </a:r>
            <a:r>
              <a:rPr lang="en-US" sz="1800" dirty="0" err="1" smtClean="0"/>
              <a:t>упамћен</a:t>
            </a:r>
            <a:r>
              <a:rPr lang="en-US" sz="1800" dirty="0" smtClean="0"/>
              <a:t> </a:t>
            </a:r>
            <a:r>
              <a:rPr lang="en-US" sz="1800" dirty="0" err="1" smtClean="0"/>
              <a:t>као</a:t>
            </a:r>
            <a:r>
              <a:rPr lang="en-US" sz="1800" dirty="0" smtClean="0"/>
              <a:t> </a:t>
            </a:r>
            <a:r>
              <a:rPr lang="en-US" sz="1800" dirty="0" err="1" smtClean="0"/>
              <a:t>праведан</a:t>
            </a:r>
            <a:r>
              <a:rPr lang="en-US" sz="1800" dirty="0" smtClean="0"/>
              <a:t> </a:t>
            </a:r>
            <a:r>
              <a:rPr lang="en-US" sz="1800" dirty="0" err="1" smtClean="0"/>
              <a:t>цар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за</a:t>
            </a:r>
            <a:r>
              <a:rPr lang="en-US" sz="1800" dirty="0" smtClean="0"/>
              <a:t> </a:t>
            </a:r>
            <a:r>
              <a:rPr lang="en-US" sz="1800" dirty="0" err="1" smtClean="0"/>
              <a:t>Јотамово</a:t>
            </a:r>
            <a:r>
              <a:rPr lang="en-US" sz="1800" dirty="0" smtClean="0"/>
              <a:t> </a:t>
            </a:r>
            <a:r>
              <a:rPr lang="en-US" sz="1800" dirty="0" err="1" smtClean="0"/>
              <a:t>време</a:t>
            </a:r>
            <a:r>
              <a:rPr lang="en-US" sz="1800" dirty="0" smtClean="0"/>
              <a:t> </a:t>
            </a:r>
            <a:r>
              <a:rPr lang="en-US" sz="1800" dirty="0" err="1" smtClean="0"/>
              <a:t>Јуду</a:t>
            </a:r>
            <a:r>
              <a:rPr lang="en-US" sz="1800" dirty="0" smtClean="0"/>
              <a:t> </a:t>
            </a:r>
            <a:r>
              <a:rPr lang="en-US" sz="1800" dirty="0" err="1" smtClean="0"/>
              <a:t>угрожавају</a:t>
            </a:r>
            <a:r>
              <a:rPr lang="en-US" sz="1800" dirty="0" smtClean="0"/>
              <a:t> </a:t>
            </a:r>
            <a:r>
              <a:rPr lang="en-US" sz="1800" dirty="0" err="1" smtClean="0"/>
              <a:t>сиријски</a:t>
            </a:r>
            <a:r>
              <a:rPr lang="en-US" sz="1800" dirty="0" smtClean="0"/>
              <a:t> </a:t>
            </a:r>
            <a:r>
              <a:rPr lang="en-US" sz="1800" dirty="0" err="1" smtClean="0"/>
              <a:t>цар</a:t>
            </a:r>
            <a:r>
              <a:rPr lang="en-US" sz="1800" dirty="0" smtClean="0"/>
              <a:t> </a:t>
            </a:r>
            <a:r>
              <a:rPr lang="en-US" sz="1800" dirty="0" err="1" smtClean="0"/>
              <a:t>Ресин</a:t>
            </a:r>
            <a:r>
              <a:rPr lang="en-US" sz="1800" dirty="0" smtClean="0"/>
              <a:t> и </a:t>
            </a:r>
            <a:r>
              <a:rPr lang="en-US" sz="1800" dirty="0" err="1" smtClean="0"/>
              <a:t>Фекај</a:t>
            </a:r>
            <a:endParaRPr lang="en-US" sz="18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16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Ахаз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Јотама</a:t>
            </a:r>
            <a:r>
              <a:rPr lang="en-US" sz="2000" dirty="0" smtClean="0"/>
              <a:t> </a:t>
            </a:r>
            <a:r>
              <a:rPr lang="en-US" sz="2000" dirty="0" err="1" smtClean="0"/>
              <a:t>наслеђује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син</a:t>
            </a:r>
            <a:r>
              <a:rPr lang="en-US" sz="2000" dirty="0" smtClean="0"/>
              <a:t> </a:t>
            </a:r>
            <a:r>
              <a:rPr lang="en-US" sz="2000" dirty="0" err="1" smtClean="0"/>
              <a:t>Ахаз</a:t>
            </a:r>
            <a:r>
              <a:rPr lang="en-US" sz="2000" dirty="0" smtClean="0"/>
              <a:t> </a:t>
            </a:r>
            <a:r>
              <a:rPr lang="en-US" sz="2000" dirty="0" err="1" smtClean="0"/>
              <a:t>умапћен</a:t>
            </a:r>
            <a:r>
              <a:rPr lang="en-US" sz="2000" dirty="0" smtClean="0"/>
              <a:t> </a:t>
            </a:r>
            <a:r>
              <a:rPr lang="en-US" sz="2000" dirty="0" err="1" smtClean="0"/>
              <a:t>као</a:t>
            </a:r>
            <a:r>
              <a:rPr lang="en-US" sz="2000" dirty="0" smtClean="0"/>
              <a:t> </a:t>
            </a:r>
            <a:r>
              <a:rPr lang="en-US" sz="2000" dirty="0" err="1" smtClean="0"/>
              <a:t>велики</a:t>
            </a:r>
            <a:r>
              <a:rPr lang="en-US" sz="2000" dirty="0" smtClean="0"/>
              <a:t> </a:t>
            </a:r>
            <a:r>
              <a:rPr lang="en-US" sz="2000" dirty="0" err="1" smtClean="0"/>
              <a:t>идолопоклоник</a:t>
            </a:r>
            <a:endParaRPr lang="en-US" sz="2000" dirty="0" smtClean="0"/>
          </a:p>
          <a:p>
            <a:r>
              <a:rPr lang="en-US" sz="2000" dirty="0" err="1" smtClean="0"/>
              <a:t>Јуду</a:t>
            </a:r>
            <a:r>
              <a:rPr lang="en-US" sz="2000" dirty="0" smtClean="0"/>
              <a:t> </a:t>
            </a:r>
            <a:r>
              <a:rPr lang="en-US" sz="2000" dirty="0" err="1" smtClean="0"/>
              <a:t>поново</a:t>
            </a:r>
            <a:r>
              <a:rPr lang="en-US" sz="2000" dirty="0" smtClean="0"/>
              <a:t> </a:t>
            </a:r>
            <a:r>
              <a:rPr lang="en-US" sz="2000" dirty="0" err="1" smtClean="0"/>
              <a:t>угрожавају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Ресин</a:t>
            </a:r>
            <a:r>
              <a:rPr lang="en-US" sz="2000" dirty="0" smtClean="0"/>
              <a:t> и </a:t>
            </a:r>
            <a:r>
              <a:rPr lang="en-US" sz="2000" dirty="0" err="1" smtClean="0"/>
              <a:t>Фекај</a:t>
            </a:r>
            <a:r>
              <a:rPr lang="en-US" sz="2000" dirty="0" smtClean="0"/>
              <a:t> – </a:t>
            </a:r>
            <a:r>
              <a:rPr lang="en-US" sz="2000" dirty="0" err="1" smtClean="0"/>
              <a:t>крећу</a:t>
            </a:r>
            <a:r>
              <a:rPr lang="en-US" sz="2000" dirty="0" smtClean="0"/>
              <a:t> у </a:t>
            </a:r>
            <a:r>
              <a:rPr lang="en-US" sz="2000" dirty="0" err="1" smtClean="0"/>
              <a:t>опсаду</a:t>
            </a:r>
            <a:r>
              <a:rPr lang="en-US" sz="2000" dirty="0" smtClean="0"/>
              <a:t> </a:t>
            </a:r>
            <a:r>
              <a:rPr lang="en-US" sz="2000" dirty="0" err="1" smtClean="0"/>
              <a:t>Јерусалима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Ахаз</a:t>
            </a:r>
            <a:r>
              <a:rPr lang="en-US" sz="2000" dirty="0" smtClean="0"/>
              <a:t> </a:t>
            </a:r>
            <a:r>
              <a:rPr lang="en-US" sz="2000" dirty="0" err="1" smtClean="0"/>
              <a:t>одлази</a:t>
            </a:r>
            <a:r>
              <a:rPr lang="en-US" sz="2000" dirty="0" smtClean="0"/>
              <a:t> у </a:t>
            </a:r>
            <a:r>
              <a:rPr lang="en-US" sz="2000" dirty="0" err="1" smtClean="0"/>
              <a:t>Дамаск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преговара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асирским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царем</a:t>
            </a:r>
            <a:r>
              <a:rPr lang="en-US" sz="2000" dirty="0" smtClean="0"/>
              <a:t> </a:t>
            </a:r>
            <a:r>
              <a:rPr lang="en-US" sz="2000" dirty="0" err="1" smtClean="0"/>
              <a:t>како</a:t>
            </a:r>
            <a:r>
              <a:rPr lang="en-US" sz="2000" dirty="0" smtClean="0"/>
              <a:t> </a:t>
            </a:r>
            <a:r>
              <a:rPr lang="en-US" sz="2000" dirty="0" err="1" smtClean="0"/>
              <a:t>би</a:t>
            </a:r>
            <a:r>
              <a:rPr lang="en-US" sz="2000" dirty="0" smtClean="0"/>
              <a:t> </a:t>
            </a:r>
            <a:r>
              <a:rPr lang="en-US" sz="2000" dirty="0" err="1" smtClean="0"/>
              <a:t>му</a:t>
            </a:r>
            <a:r>
              <a:rPr lang="en-US" sz="2000" dirty="0" smtClean="0"/>
              <a:t> </a:t>
            </a:r>
            <a:r>
              <a:rPr lang="en-US" sz="2000" dirty="0" err="1" smtClean="0"/>
              <a:t>он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помогао</a:t>
            </a:r>
            <a:r>
              <a:rPr lang="en-US" sz="2000" dirty="0" smtClean="0"/>
              <a:t>; </a:t>
            </a:r>
            <a:r>
              <a:rPr lang="en-US" sz="2000" dirty="0" err="1" smtClean="0"/>
              <a:t>успева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га</a:t>
            </a:r>
            <a:r>
              <a:rPr lang="en-US" sz="2000" dirty="0" smtClean="0"/>
              <a:t> </a:t>
            </a:r>
            <a:r>
              <a:rPr lang="en-US" sz="2000" dirty="0" err="1" smtClean="0"/>
              <a:t>поткупи</a:t>
            </a:r>
            <a:r>
              <a:rPr lang="en-US" sz="2000" dirty="0" smtClean="0"/>
              <a:t> </a:t>
            </a:r>
            <a:r>
              <a:rPr lang="en-US" sz="2000" dirty="0" err="1" smtClean="0"/>
              <a:t>златом</a:t>
            </a:r>
            <a:r>
              <a:rPr lang="en-US" sz="2000" dirty="0" smtClean="0"/>
              <a:t> и </a:t>
            </a:r>
            <a:r>
              <a:rPr lang="en-US" sz="2000" dirty="0" err="1" smtClean="0"/>
              <a:t>сребром</a:t>
            </a:r>
            <a:r>
              <a:rPr lang="en-US" sz="2000" dirty="0" smtClean="0"/>
              <a:t> </a:t>
            </a:r>
            <a:r>
              <a:rPr lang="en-US" sz="2000" dirty="0" err="1" smtClean="0"/>
              <a:t>уз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храма</a:t>
            </a:r>
            <a:r>
              <a:rPr lang="en-US" sz="2000" dirty="0" smtClean="0"/>
              <a:t> и </a:t>
            </a:r>
            <a:r>
              <a:rPr lang="en-US" sz="2000" dirty="0" err="1" smtClean="0"/>
              <a:t>он</a:t>
            </a:r>
            <a:r>
              <a:rPr lang="en-US" sz="2000" dirty="0" smtClean="0"/>
              <a:t> </a:t>
            </a:r>
            <a:r>
              <a:rPr lang="en-US" sz="2000" dirty="0" err="1" smtClean="0"/>
              <a:t>напада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Сиријце</a:t>
            </a:r>
            <a:r>
              <a:rPr lang="en-US" sz="2000" dirty="0" smtClean="0"/>
              <a:t>; </a:t>
            </a:r>
            <a:r>
              <a:rPr lang="en-US" sz="2000" dirty="0" err="1" smtClean="0"/>
              <a:t>Ресин</a:t>
            </a:r>
            <a:r>
              <a:rPr lang="en-US" sz="2000" dirty="0" smtClean="0"/>
              <a:t> </a:t>
            </a:r>
            <a:r>
              <a:rPr lang="en-US" sz="2000" dirty="0" err="1" smtClean="0"/>
              <a:t>обуставља</a:t>
            </a:r>
            <a:r>
              <a:rPr lang="en-US" sz="2000" dirty="0" smtClean="0"/>
              <a:t> </a:t>
            </a:r>
            <a:r>
              <a:rPr lang="en-US" sz="2000" dirty="0" err="1" smtClean="0"/>
              <a:t>опсаду</a:t>
            </a:r>
            <a:r>
              <a:rPr lang="en-US" sz="2000" dirty="0" smtClean="0"/>
              <a:t> </a:t>
            </a:r>
            <a:r>
              <a:rPr lang="en-US" sz="2000" dirty="0" err="1" smtClean="0"/>
              <a:t>враћа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у </a:t>
            </a:r>
            <a:r>
              <a:rPr lang="en-US" sz="2000" dirty="0" err="1" smtClean="0"/>
              <a:t>одбрану</a:t>
            </a:r>
            <a:r>
              <a:rPr lang="en-US" sz="2000" dirty="0" smtClean="0"/>
              <a:t> </a:t>
            </a:r>
            <a:r>
              <a:rPr lang="en-US" sz="2000" dirty="0" err="1" smtClean="0"/>
              <a:t>земље</a:t>
            </a:r>
            <a:r>
              <a:rPr lang="en-US" sz="2000" dirty="0" smtClean="0"/>
              <a:t> и </a:t>
            </a:r>
            <a:r>
              <a:rPr lang="en-US" sz="2000" dirty="0" err="1" smtClean="0"/>
              <a:t>губи</a:t>
            </a:r>
            <a:r>
              <a:rPr lang="en-US" sz="2000" dirty="0" smtClean="0"/>
              <a:t> </a:t>
            </a:r>
            <a:r>
              <a:rPr lang="en-US" sz="2000" dirty="0" err="1" smtClean="0"/>
              <a:t>битку</a:t>
            </a:r>
            <a:r>
              <a:rPr lang="en-US" sz="2000" dirty="0" smtClean="0"/>
              <a:t>; </a:t>
            </a:r>
            <a:r>
              <a:rPr lang="en-US" sz="2000" dirty="0" err="1" smtClean="0"/>
              <a:t>Фекај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повлачи</a:t>
            </a:r>
            <a:endParaRPr lang="en-US" sz="2000" dirty="0" smtClean="0"/>
          </a:p>
          <a:p>
            <a:r>
              <a:rPr lang="en-US" sz="2000" dirty="0" err="1" smtClean="0"/>
              <a:t>Ахаз</a:t>
            </a:r>
            <a:r>
              <a:rPr lang="en-US" sz="2000" dirty="0" smtClean="0"/>
              <a:t> </a:t>
            </a:r>
            <a:r>
              <a:rPr lang="en-US" sz="2000" dirty="0" err="1" smtClean="0"/>
              <a:t>уноси</a:t>
            </a:r>
            <a:r>
              <a:rPr lang="en-US" sz="2000" dirty="0" smtClean="0"/>
              <a:t> </a:t>
            </a:r>
            <a:r>
              <a:rPr lang="en-US" sz="2000" dirty="0" err="1" smtClean="0"/>
              <a:t>још</a:t>
            </a:r>
            <a:r>
              <a:rPr lang="en-US" sz="2000" dirty="0" smtClean="0"/>
              <a:t> </a:t>
            </a:r>
            <a:r>
              <a:rPr lang="en-US" sz="2000" dirty="0" err="1" smtClean="0"/>
              <a:t>један</a:t>
            </a:r>
            <a:r>
              <a:rPr lang="en-US" sz="2000" dirty="0" smtClean="0"/>
              <a:t> </a:t>
            </a:r>
            <a:r>
              <a:rPr lang="en-US" sz="2000" dirty="0" err="1" smtClean="0"/>
              <a:t>олтар</a:t>
            </a:r>
            <a:r>
              <a:rPr lang="en-US" sz="2000" dirty="0" smtClean="0"/>
              <a:t> у </a:t>
            </a:r>
            <a:r>
              <a:rPr lang="en-US" sz="2000" dirty="0" err="1" smtClean="0"/>
              <a:t>Јерусалимски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храм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према</a:t>
            </a:r>
            <a:r>
              <a:rPr lang="en-US" sz="2000" dirty="0" smtClean="0"/>
              <a:t> </a:t>
            </a:r>
            <a:r>
              <a:rPr lang="en-US" sz="2000" dirty="0" err="1" smtClean="0"/>
              <a:t>оном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видео</a:t>
            </a:r>
            <a:r>
              <a:rPr lang="en-US" sz="2000" dirty="0" smtClean="0"/>
              <a:t> у </a:t>
            </a:r>
            <a:r>
              <a:rPr lang="en-US" sz="2000" dirty="0" err="1" smtClean="0"/>
              <a:t>Дамаску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sr-Cyrl-RS" sz="2000" dirty="0" smtClean="0"/>
              <a:t> </a:t>
            </a: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17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Пад Самарије 722. 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последњи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израиљски</a:t>
            </a:r>
            <a:r>
              <a:rPr lang="en-US" sz="2000" dirty="0" smtClean="0"/>
              <a:t> </a:t>
            </a:r>
            <a:r>
              <a:rPr lang="en-US" sz="2000" dirty="0" err="1" smtClean="0"/>
              <a:t>цар</a:t>
            </a:r>
            <a:r>
              <a:rPr lang="en-US" sz="2000" dirty="0" smtClean="0"/>
              <a:t>: </a:t>
            </a:r>
            <a:r>
              <a:rPr lang="en-US" sz="2000" dirty="0" err="1" smtClean="0"/>
              <a:t>Осија</a:t>
            </a:r>
            <a:r>
              <a:rPr lang="en-US" sz="2000" dirty="0" smtClean="0"/>
              <a:t> </a:t>
            </a:r>
            <a:endParaRPr lang="sr-Cyrl-R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покушај</a:t>
            </a:r>
            <a:r>
              <a:rPr lang="en-US" sz="2000" dirty="0" smtClean="0"/>
              <a:t> </a:t>
            </a:r>
            <a:r>
              <a:rPr lang="en-US" sz="2000" dirty="0" err="1" smtClean="0"/>
              <a:t>склапања</a:t>
            </a:r>
            <a:r>
              <a:rPr lang="en-US" sz="2000" dirty="0" smtClean="0"/>
              <a:t> </a:t>
            </a:r>
            <a:r>
              <a:rPr lang="en-US" sz="2000" dirty="0" err="1" smtClean="0"/>
              <a:t>војног</a:t>
            </a:r>
            <a:r>
              <a:rPr lang="en-US" sz="2000" dirty="0" smtClean="0"/>
              <a:t> </a:t>
            </a:r>
            <a:r>
              <a:rPr lang="en-US" sz="2000" dirty="0" err="1" smtClean="0"/>
              <a:t>савеза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Египтом</a:t>
            </a:r>
            <a:r>
              <a:rPr lang="en-US" sz="2000" dirty="0" smtClean="0"/>
              <a:t> и </a:t>
            </a:r>
            <a:r>
              <a:rPr lang="en-US" sz="2000" dirty="0" err="1" smtClean="0"/>
              <a:t>прекид</a:t>
            </a:r>
            <a:r>
              <a:rPr lang="en-US" sz="2000" dirty="0" smtClean="0"/>
              <a:t> </a:t>
            </a:r>
            <a:r>
              <a:rPr lang="en-US" sz="2000" dirty="0" err="1" smtClean="0"/>
              <a:t>вазалних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обавеза</a:t>
            </a:r>
            <a:r>
              <a:rPr lang="en-US" sz="2000" dirty="0" smtClean="0"/>
              <a:t>; </a:t>
            </a:r>
            <a:r>
              <a:rPr lang="en-US" sz="2000" dirty="0" err="1" smtClean="0"/>
              <a:t>Осија</a:t>
            </a:r>
            <a:r>
              <a:rPr lang="en-US" sz="2000" dirty="0" smtClean="0"/>
              <a:t> у </a:t>
            </a:r>
            <a:r>
              <a:rPr lang="en-US" sz="2000" dirty="0" err="1" smtClean="0"/>
              <a:t>ропству</a:t>
            </a:r>
            <a:endParaRPr lang="en-US" sz="2000" dirty="0" smtClean="0"/>
          </a:p>
          <a:p>
            <a:endParaRPr lang="sr-Cyrl-RS" sz="2000" dirty="0" smtClean="0"/>
          </a:p>
          <a:p>
            <a:r>
              <a:rPr lang="en-US" sz="2000" dirty="0" err="1" smtClean="0"/>
              <a:t>Салманасар</a:t>
            </a:r>
            <a:r>
              <a:rPr lang="en-US" sz="2000" dirty="0" smtClean="0"/>
              <a:t> </a:t>
            </a:r>
            <a:r>
              <a:rPr lang="en-US" sz="2000" dirty="0" err="1" smtClean="0"/>
              <a:t>Асирски</a:t>
            </a:r>
            <a:r>
              <a:rPr lang="en-US" sz="2000" dirty="0" smtClean="0"/>
              <a:t> - </a:t>
            </a:r>
            <a:r>
              <a:rPr lang="en-US" sz="2000" dirty="0" err="1" smtClean="0"/>
              <a:t>трогодишња</a:t>
            </a:r>
            <a:r>
              <a:rPr lang="en-US" sz="2000" dirty="0" smtClean="0"/>
              <a:t> </a:t>
            </a:r>
            <a:r>
              <a:rPr lang="en-US" sz="2000" dirty="0" err="1" smtClean="0"/>
              <a:t>опсада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Самарије</a:t>
            </a:r>
            <a:r>
              <a:rPr lang="en-US" sz="2000" dirty="0" smtClean="0"/>
              <a:t> </a:t>
            </a:r>
          </a:p>
          <a:p>
            <a:endParaRPr lang="sr-Cyrl-RS" sz="2000" dirty="0" smtClean="0"/>
          </a:p>
          <a:p>
            <a:r>
              <a:rPr lang="en-US" sz="2000" dirty="0" err="1" smtClean="0"/>
              <a:t>разлози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пад</a:t>
            </a:r>
            <a:r>
              <a:rPr lang="en-US" sz="2000" dirty="0" smtClean="0"/>
              <a:t> </a:t>
            </a:r>
            <a:r>
              <a:rPr lang="en-US" sz="2000" dirty="0" err="1" smtClean="0"/>
              <a:t>царства</a:t>
            </a:r>
            <a:r>
              <a:rPr lang="en-US" sz="2000" dirty="0" smtClean="0"/>
              <a:t> – </a:t>
            </a:r>
            <a:r>
              <a:rPr lang="en-US" sz="2000" dirty="0" err="1" smtClean="0"/>
              <a:t>отпадништво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Бога</a:t>
            </a:r>
            <a:r>
              <a:rPr lang="en-US" sz="2000" dirty="0" smtClean="0"/>
              <a:t>, </a:t>
            </a:r>
            <a:r>
              <a:rPr lang="en-US" sz="2000" dirty="0" err="1" smtClean="0"/>
              <a:t>непослушање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према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пророцима</a:t>
            </a:r>
            <a:endParaRPr lang="en-US" sz="2000" dirty="0" smtClean="0"/>
          </a:p>
          <a:p>
            <a:endParaRPr lang="sr-Cyrl-RS" sz="2000" dirty="0" smtClean="0"/>
          </a:p>
          <a:p>
            <a:r>
              <a:rPr lang="en-US" sz="2000" dirty="0" err="1" smtClean="0"/>
              <a:t>порекло</a:t>
            </a:r>
            <a:r>
              <a:rPr lang="en-US" sz="2000" dirty="0" smtClean="0"/>
              <a:t> </a:t>
            </a:r>
            <a:r>
              <a:rPr lang="en-US" sz="2000" dirty="0" err="1" smtClean="0"/>
              <a:t>Самарјана</a:t>
            </a: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C:\Users\Korisnik\Desktop\Starozavetna istorija 2014-5\Map_of_Assyr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166" y="990600"/>
            <a:ext cx="8002834" cy="5500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19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Асирска опсада Јерусалима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000" dirty="0" smtClean="0"/>
              <a:t> </a:t>
            </a:r>
            <a:endParaRPr lang="en-US" sz="2000" dirty="0" smtClean="0"/>
          </a:p>
          <a:p>
            <a:r>
              <a:rPr lang="sr-Cyrl-RS" sz="2400" dirty="0" smtClean="0"/>
              <a:t>Пророк Исаија и цар Језекија</a:t>
            </a:r>
            <a:endParaRPr lang="en-US" sz="2400" dirty="0" smtClean="0"/>
          </a:p>
          <a:p>
            <a:r>
              <a:rPr lang="sr-Cyrl-RS" sz="2400" dirty="0" smtClean="0"/>
              <a:t>Исаија прориче победу Израиља због хуљења непријатеља на име Господње</a:t>
            </a:r>
            <a:endParaRPr lang="en-US" sz="2400" dirty="0" smtClean="0"/>
          </a:p>
          <a:p>
            <a:r>
              <a:rPr lang="sr-Cyrl-RS" sz="2400" dirty="0" smtClean="0"/>
              <a:t>Исаија саветује да се цар узда у Господа и да се моли</a:t>
            </a:r>
            <a:endParaRPr lang="en-US" sz="2400" dirty="0" smtClean="0"/>
          </a:p>
          <a:p>
            <a:r>
              <a:rPr lang="sr-Cyrl-RS" sz="2400" dirty="0" smtClean="0"/>
              <a:t>ст. 35 „Анђео Господњи изиде и поби у околу Асирском сто и осамдесет и пет тисућа; и кад усташе ујутру, а то све сами мртваци“</a:t>
            </a:r>
            <a:endParaRPr lang="en-US" sz="2400" dirty="0" smtClean="0"/>
          </a:p>
          <a:p>
            <a:endParaRPr lang="sr-Cyrl-RS" sz="2000" dirty="0" smtClean="0"/>
          </a:p>
          <a:p>
            <a:pPr>
              <a:buNone/>
            </a:pPr>
            <a:endParaRPr lang="sr-Cyrl-RS" sz="2000" dirty="0" smtClean="0"/>
          </a:p>
          <a:p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Пророк Илија и цар Охозија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Corbel" pitchFamily="34" charset="0"/>
              </a:rPr>
              <a:t>н</a:t>
            </a:r>
            <a:r>
              <a:rPr lang="en-US" sz="2000" dirty="0" err="1" smtClean="0"/>
              <a:t>есрећан</a:t>
            </a:r>
            <a:r>
              <a:rPr lang="en-US" sz="2000" dirty="0" smtClean="0"/>
              <a:t> </a:t>
            </a:r>
            <a:r>
              <a:rPr lang="en-US" sz="2000" dirty="0" err="1" smtClean="0"/>
              <a:t>случај</a:t>
            </a:r>
            <a:r>
              <a:rPr lang="en-US" sz="2000" dirty="0" smtClean="0"/>
              <a:t> – </a:t>
            </a:r>
            <a:r>
              <a:rPr lang="en-US" sz="2000" dirty="0" err="1" smtClean="0"/>
              <a:t>Охозија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пада</a:t>
            </a:r>
            <a:r>
              <a:rPr lang="en-US" sz="2000" dirty="0" smtClean="0"/>
              <a:t> </a:t>
            </a:r>
            <a:r>
              <a:rPr lang="en-US" sz="2000" dirty="0" err="1" smtClean="0"/>
              <a:t>кроз</a:t>
            </a:r>
            <a:r>
              <a:rPr lang="en-US" sz="2000" dirty="0" smtClean="0"/>
              <a:t> </a:t>
            </a:r>
            <a:r>
              <a:rPr lang="en-US" sz="2000" dirty="0" err="1" smtClean="0"/>
              <a:t>решетку</a:t>
            </a:r>
            <a:r>
              <a:rPr lang="en-US" sz="2000" dirty="0" smtClean="0"/>
              <a:t> </a:t>
            </a:r>
            <a:r>
              <a:rPr lang="en-US" sz="2000" dirty="0" err="1" smtClean="0"/>
              <a:t>из</a:t>
            </a:r>
            <a:r>
              <a:rPr lang="en-US" sz="2000" dirty="0" smtClean="0"/>
              <a:t> </a:t>
            </a:r>
            <a:r>
              <a:rPr lang="en-US" sz="2000" dirty="0" err="1" smtClean="0"/>
              <a:t>горње</a:t>
            </a:r>
            <a:r>
              <a:rPr lang="en-US" sz="2000" dirty="0" smtClean="0"/>
              <a:t> </a:t>
            </a:r>
            <a:r>
              <a:rPr lang="en-US" sz="2000" dirty="0" err="1" smtClean="0"/>
              <a:t>собе</a:t>
            </a:r>
            <a:r>
              <a:rPr lang="en-US" sz="2000" dirty="0" smtClean="0"/>
              <a:t> и </a:t>
            </a:r>
            <a:r>
              <a:rPr lang="en-US" sz="2000" dirty="0" err="1" smtClean="0"/>
              <a:t>бива</a:t>
            </a:r>
            <a:r>
              <a:rPr lang="en-US" sz="2000" dirty="0" smtClean="0"/>
              <a:t> </a:t>
            </a:r>
            <a:r>
              <a:rPr lang="en-US" sz="2000" dirty="0" err="1" smtClean="0"/>
              <a:t>озбиљно</a:t>
            </a:r>
            <a:r>
              <a:rPr lang="en-US" sz="2000" dirty="0" smtClean="0"/>
              <a:t> </a:t>
            </a:r>
            <a:r>
              <a:rPr lang="en-US" sz="2000" dirty="0" err="1" smtClean="0"/>
              <a:t>повређен</a:t>
            </a:r>
            <a:r>
              <a:rPr lang="en-US" sz="2000" dirty="0" smtClean="0"/>
              <a:t> (</a:t>
            </a:r>
            <a:r>
              <a:rPr lang="en-US" sz="2000" dirty="0" err="1" smtClean="0"/>
              <a:t>решетка</a:t>
            </a:r>
            <a:r>
              <a:rPr lang="en-US" sz="2000" dirty="0" smtClean="0"/>
              <a:t> – </a:t>
            </a:r>
            <a:r>
              <a:rPr lang="en-US" sz="2000" dirty="0" err="1" smtClean="0"/>
              <a:t>прозор</a:t>
            </a:r>
            <a:r>
              <a:rPr lang="en-US" sz="2000" dirty="0" smtClean="0"/>
              <a:t> </a:t>
            </a:r>
            <a:r>
              <a:rPr lang="en-US" sz="2000" dirty="0" err="1" smtClean="0"/>
              <a:t>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заштита</a:t>
            </a:r>
            <a:r>
              <a:rPr lang="en-US" sz="2000" dirty="0" smtClean="0"/>
              <a:t> </a:t>
            </a:r>
            <a:r>
              <a:rPr lang="en-US" sz="2000" dirty="0" err="1" smtClean="0"/>
              <a:t>горње</a:t>
            </a:r>
            <a:r>
              <a:rPr lang="en-US" sz="2000" dirty="0" smtClean="0"/>
              <a:t> </a:t>
            </a:r>
            <a:r>
              <a:rPr lang="en-US" sz="2000" dirty="0" err="1" smtClean="0"/>
              <a:t>собе</a:t>
            </a:r>
            <a:r>
              <a:rPr lang="en-US" sz="2000" dirty="0" smtClean="0"/>
              <a:t> у </a:t>
            </a:r>
            <a:r>
              <a:rPr lang="en-US" sz="2000" dirty="0" err="1" smtClean="0"/>
              <a:t>кули</a:t>
            </a:r>
            <a:r>
              <a:rPr lang="en-US" sz="2000" dirty="0" smtClean="0"/>
              <a:t>)</a:t>
            </a:r>
          </a:p>
          <a:p>
            <a:r>
              <a:rPr lang="en-US" sz="2000" dirty="0" err="1" smtClean="0"/>
              <a:t>слање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поданика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„</a:t>
            </a:r>
            <a:r>
              <a:rPr lang="en-US" sz="2000" dirty="0" err="1" smtClean="0"/>
              <a:t>питају</a:t>
            </a:r>
            <a:r>
              <a:rPr lang="en-US" sz="2000" dirty="0" smtClean="0"/>
              <a:t>“ </a:t>
            </a:r>
            <a:r>
              <a:rPr lang="en-US" sz="2000" dirty="0" err="1" smtClean="0"/>
              <a:t>Велзевула</a:t>
            </a:r>
            <a:r>
              <a:rPr lang="en-US" sz="2000" dirty="0" smtClean="0"/>
              <a:t> (Baal-</a:t>
            </a:r>
            <a:r>
              <a:rPr lang="en-US" sz="2000" dirty="0" err="1" smtClean="0"/>
              <a:t>Zebub</a:t>
            </a:r>
            <a:r>
              <a:rPr lang="en-US" sz="2000" dirty="0" smtClean="0"/>
              <a:t>, </a:t>
            </a:r>
            <a:r>
              <a:rPr lang="en-US" sz="2000" dirty="0" err="1" smtClean="0"/>
              <a:t>божанство</a:t>
            </a:r>
            <a:r>
              <a:rPr lang="en-US" sz="2000" dirty="0" smtClean="0"/>
              <a:t> </a:t>
            </a:r>
            <a:r>
              <a:rPr lang="en-US" sz="2000" dirty="0" err="1" smtClean="0"/>
              <a:t>филистејског</a:t>
            </a:r>
            <a:r>
              <a:rPr lang="en-US" sz="2000" dirty="0" smtClean="0"/>
              <a:t> </a:t>
            </a:r>
            <a:r>
              <a:rPr lang="en-US" sz="2000" dirty="0" err="1" smtClean="0"/>
              <a:t>града</a:t>
            </a:r>
            <a:r>
              <a:rPr lang="en-US" sz="2000" dirty="0" smtClean="0"/>
              <a:t> </a:t>
            </a:r>
            <a:r>
              <a:rPr lang="en-US" sz="2000" dirty="0" err="1" smtClean="0"/>
              <a:t>Акарона</a:t>
            </a:r>
            <a:r>
              <a:rPr lang="en-US" sz="2000" dirty="0" smtClean="0"/>
              <a:t>) </a:t>
            </a:r>
            <a:r>
              <a:rPr lang="en-US" sz="2000" dirty="0" err="1" smtClean="0"/>
              <a:t>хоће</a:t>
            </a:r>
            <a:r>
              <a:rPr lang="en-US" sz="2000" dirty="0" smtClean="0"/>
              <a:t> </a:t>
            </a:r>
            <a:r>
              <a:rPr lang="en-US" sz="2000" dirty="0" err="1" smtClean="0"/>
              <a:t>ли</a:t>
            </a:r>
            <a:r>
              <a:rPr lang="en-US" sz="2000" dirty="0" smtClean="0"/>
              <a:t> </a:t>
            </a:r>
            <a:r>
              <a:rPr lang="en-US" sz="2000" dirty="0" err="1" smtClean="0"/>
              <a:t>оздравити</a:t>
            </a:r>
            <a:r>
              <a:rPr lang="en-US" sz="2000" dirty="0" smtClean="0"/>
              <a:t>; </a:t>
            </a:r>
            <a:r>
              <a:rPr lang="en-US" sz="2000" dirty="0" err="1" smtClean="0"/>
              <a:t>Веелзевул</a:t>
            </a:r>
            <a:r>
              <a:rPr lang="en-US" sz="2000" dirty="0" smtClean="0"/>
              <a:t> </a:t>
            </a:r>
            <a:r>
              <a:rPr lang="en-US" sz="2000" dirty="0" err="1" smtClean="0"/>
              <a:t>значи</a:t>
            </a:r>
            <a:r>
              <a:rPr lang="en-US" sz="2000" dirty="0" smtClean="0"/>
              <a:t> „</a:t>
            </a:r>
            <a:r>
              <a:rPr lang="en-US" sz="2000" dirty="0" err="1" smtClean="0"/>
              <a:t>господар</a:t>
            </a:r>
            <a:r>
              <a:rPr lang="en-US" sz="2000" dirty="0" smtClean="0"/>
              <a:t> </a:t>
            </a:r>
            <a:r>
              <a:rPr lang="en-US" sz="2000" dirty="0" err="1" smtClean="0"/>
              <a:t>мува</a:t>
            </a:r>
            <a:r>
              <a:rPr lang="en-US" sz="2000" dirty="0" smtClean="0"/>
              <a:t>“ и </a:t>
            </a:r>
            <a:r>
              <a:rPr lang="en-US" sz="2000" dirty="0" err="1" smtClean="0"/>
              <a:t>Филистеји</a:t>
            </a:r>
            <a:r>
              <a:rPr lang="en-US" sz="2000" dirty="0" smtClean="0"/>
              <a:t> </a:t>
            </a:r>
            <a:r>
              <a:rPr lang="en-US" sz="2000" dirty="0" err="1" smtClean="0"/>
              <a:t>верују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саопштава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поруке</a:t>
            </a:r>
            <a:r>
              <a:rPr lang="en-US" sz="2000" dirty="0" smtClean="0"/>
              <a:t> </a:t>
            </a:r>
            <a:r>
              <a:rPr lang="en-US" sz="2000" dirty="0" err="1" smtClean="0"/>
              <a:t>кроз</a:t>
            </a:r>
            <a:r>
              <a:rPr lang="en-US" sz="2000" dirty="0" smtClean="0"/>
              <a:t> </a:t>
            </a:r>
            <a:r>
              <a:rPr lang="en-US" sz="2000" dirty="0" err="1" smtClean="0"/>
              <a:t>кретање</a:t>
            </a:r>
            <a:r>
              <a:rPr lang="en-US" sz="2000" dirty="0" smtClean="0"/>
              <a:t> и </a:t>
            </a:r>
            <a:r>
              <a:rPr lang="en-US" sz="2000" dirty="0" err="1" smtClean="0"/>
              <a:t>зујање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мува</a:t>
            </a:r>
            <a:r>
              <a:rPr lang="en-US" sz="2000" dirty="0" smtClean="0"/>
              <a:t>). </a:t>
            </a:r>
          </a:p>
          <a:p>
            <a:r>
              <a:rPr lang="en-US" sz="2000" dirty="0" err="1" smtClean="0"/>
              <a:t>сусрет</a:t>
            </a:r>
            <a:r>
              <a:rPr lang="en-US" sz="2000" dirty="0" smtClean="0"/>
              <a:t> </a:t>
            </a:r>
            <a:r>
              <a:rPr lang="en-US" sz="2000" dirty="0" err="1" smtClean="0"/>
              <a:t>посланика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пророком</a:t>
            </a:r>
            <a:r>
              <a:rPr lang="en-US" sz="2000" dirty="0" smtClean="0"/>
              <a:t> </a:t>
            </a:r>
            <a:r>
              <a:rPr lang="en-US" sz="2000" dirty="0" err="1" smtClean="0"/>
              <a:t>Илијом</a:t>
            </a:r>
            <a:r>
              <a:rPr lang="en-US" sz="2000" dirty="0" smtClean="0"/>
              <a:t> и </a:t>
            </a:r>
            <a:r>
              <a:rPr lang="en-US" sz="2000" dirty="0" err="1" smtClean="0"/>
              <a:t>објава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неће</a:t>
            </a:r>
            <a:r>
              <a:rPr lang="en-US" sz="2000" dirty="0" smtClean="0"/>
              <a:t> </a:t>
            </a:r>
            <a:r>
              <a:rPr lang="en-US" sz="2000" dirty="0" err="1" smtClean="0"/>
              <a:t>цар</a:t>
            </a:r>
            <a:r>
              <a:rPr lang="en-US" sz="2000" dirty="0" smtClean="0"/>
              <a:t> </a:t>
            </a:r>
            <a:r>
              <a:rPr lang="en-US" sz="2000" dirty="0" err="1" smtClean="0"/>
              <a:t>оздравити</a:t>
            </a:r>
            <a:endParaRPr lang="en-US" sz="2000" dirty="0" smtClean="0"/>
          </a:p>
          <a:p>
            <a:r>
              <a:rPr lang="en-US" sz="2000" dirty="0" err="1" smtClean="0"/>
              <a:t>Охозија</a:t>
            </a:r>
            <a:r>
              <a:rPr lang="en-US" sz="2000" dirty="0" smtClean="0"/>
              <a:t> </a:t>
            </a:r>
            <a:r>
              <a:rPr lang="en-US" sz="2000" dirty="0" err="1" smtClean="0"/>
              <a:t>шаље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војску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доведу</a:t>
            </a:r>
            <a:r>
              <a:rPr lang="en-US" sz="2000" dirty="0" smtClean="0"/>
              <a:t> </a:t>
            </a:r>
            <a:r>
              <a:rPr lang="en-US" sz="2000" dirty="0" err="1" smtClean="0"/>
              <a:t>пр</a:t>
            </a:r>
            <a:r>
              <a:rPr lang="en-US" sz="2000" dirty="0" smtClean="0"/>
              <a:t>. </a:t>
            </a:r>
            <a:r>
              <a:rPr lang="en-US" sz="2000" dirty="0" err="1" smtClean="0"/>
              <a:t>Илију</a:t>
            </a:r>
            <a:r>
              <a:rPr lang="en-US" sz="2000" dirty="0" smtClean="0"/>
              <a:t> и </a:t>
            </a:r>
            <a:r>
              <a:rPr lang="en-US" sz="2000" dirty="0" err="1" smtClean="0"/>
              <a:t>огањ</a:t>
            </a:r>
            <a:r>
              <a:rPr lang="en-US" sz="2000" dirty="0" smtClean="0"/>
              <a:t> </a:t>
            </a:r>
            <a:r>
              <a:rPr lang="en-US" sz="2000" dirty="0" err="1" smtClean="0"/>
              <a:t>прождире</a:t>
            </a:r>
            <a:r>
              <a:rPr lang="en-US" sz="2000" dirty="0" smtClean="0"/>
              <a:t> </a:t>
            </a:r>
            <a:r>
              <a:rPr lang="en-US" sz="2000" dirty="0" err="1" smtClean="0"/>
              <a:t>две</a:t>
            </a:r>
            <a:r>
              <a:rPr lang="en-US" sz="2000" dirty="0" smtClean="0"/>
              <a:t> </a:t>
            </a:r>
            <a:r>
              <a:rPr lang="en-US" sz="2000" dirty="0" err="1" smtClean="0"/>
              <a:t>чете</a:t>
            </a:r>
            <a:r>
              <a:rPr lang="en-US" sz="2000" dirty="0" smtClean="0"/>
              <a:t>, а </a:t>
            </a:r>
            <a:r>
              <a:rPr lang="en-US" sz="2000" dirty="0" err="1" smtClean="0"/>
              <a:t>он</a:t>
            </a:r>
            <a:r>
              <a:rPr lang="en-US" sz="2000" dirty="0" smtClean="0"/>
              <a:t> </a:t>
            </a:r>
            <a:r>
              <a:rPr lang="en-US" sz="2000" dirty="0" err="1" smtClean="0"/>
              <a:t>полази</a:t>
            </a:r>
            <a:r>
              <a:rPr lang="en-US" sz="2000" dirty="0" smtClean="0"/>
              <a:t> к </a:t>
            </a:r>
            <a:r>
              <a:rPr lang="en-US" sz="2000" dirty="0" err="1" smtClean="0"/>
              <a:t>цару</a:t>
            </a:r>
            <a:r>
              <a:rPr lang="en-US" sz="2000" dirty="0" smtClean="0"/>
              <a:t> </a:t>
            </a:r>
            <a:r>
              <a:rPr lang="en-US" sz="2000" dirty="0" err="1" smtClean="0"/>
              <a:t>тек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трећом</a:t>
            </a:r>
            <a:endParaRPr lang="en-US" sz="2000" dirty="0" smtClean="0"/>
          </a:p>
          <a:p>
            <a:r>
              <a:rPr lang="en-US" sz="2000" dirty="0" err="1" smtClean="0"/>
              <a:t>Илија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објављује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Охозији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ће</a:t>
            </a:r>
            <a:r>
              <a:rPr lang="en-US" sz="2000" dirty="0" smtClean="0"/>
              <a:t> </a:t>
            </a:r>
            <a:r>
              <a:rPr lang="en-US" sz="2000" dirty="0" err="1" smtClean="0"/>
              <a:t>умрети</a:t>
            </a:r>
            <a:r>
              <a:rPr lang="en-US" sz="2000" dirty="0" smtClean="0"/>
              <a:t>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Вазнесење пророка Илије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жели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одвоји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Илије</a:t>
            </a:r>
            <a:r>
              <a:rPr lang="en-US" sz="2000" dirty="0" smtClean="0"/>
              <a:t> </a:t>
            </a:r>
            <a:r>
              <a:rPr lang="en-US" sz="2000" dirty="0" err="1" smtClean="0"/>
              <a:t>већ</a:t>
            </a:r>
            <a:r>
              <a:rPr lang="en-US" sz="2000" dirty="0" smtClean="0"/>
              <a:t> </a:t>
            </a:r>
            <a:r>
              <a:rPr lang="en-US" sz="2000" dirty="0" err="1" smtClean="0"/>
              <a:t>остаје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њим</a:t>
            </a:r>
            <a:r>
              <a:rPr lang="en-US" sz="2000" dirty="0" smtClean="0"/>
              <a:t> </a:t>
            </a:r>
            <a:r>
              <a:rPr lang="en-US" sz="2000" dirty="0" err="1" smtClean="0"/>
              <a:t>до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његовог</a:t>
            </a:r>
            <a:r>
              <a:rPr lang="en-US" sz="2000" dirty="0" smtClean="0"/>
              <a:t> </a:t>
            </a:r>
            <a:r>
              <a:rPr lang="en-US" sz="2000" dirty="0" err="1" smtClean="0"/>
              <a:t>вазнесења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„</a:t>
            </a:r>
            <a:r>
              <a:rPr lang="en-US" sz="2000" dirty="0" err="1" smtClean="0"/>
              <a:t>два</a:t>
            </a:r>
            <a:r>
              <a:rPr lang="en-US" sz="2000" dirty="0" smtClean="0"/>
              <a:t> </a:t>
            </a:r>
            <a:r>
              <a:rPr lang="en-US" sz="2000" dirty="0" err="1" smtClean="0"/>
              <a:t>дела</a:t>
            </a:r>
            <a:r>
              <a:rPr lang="en-US" sz="2000" dirty="0" smtClean="0"/>
              <a:t> </a:t>
            </a:r>
            <a:r>
              <a:rPr lang="en-US" sz="2000" dirty="0" err="1" smtClean="0"/>
              <a:t>духа</a:t>
            </a:r>
            <a:r>
              <a:rPr lang="en-US" sz="2000" dirty="0" smtClean="0"/>
              <a:t>“ и </a:t>
            </a:r>
            <a:r>
              <a:rPr lang="en-US" sz="2000" dirty="0" err="1" smtClean="0"/>
              <a:t>плашт</a:t>
            </a:r>
            <a:r>
              <a:rPr lang="en-US" sz="2000" dirty="0" smtClean="0"/>
              <a:t> </a:t>
            </a:r>
            <a:r>
              <a:rPr lang="en-US" sz="2000" dirty="0" err="1" smtClean="0"/>
              <a:t>Илијин</a:t>
            </a:r>
            <a:r>
              <a:rPr lang="en-US" sz="2000" dirty="0" smtClean="0"/>
              <a:t> </a:t>
            </a:r>
            <a:r>
              <a:rPr lang="en-US" sz="2000" dirty="0" err="1" smtClean="0"/>
              <a:t>остају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Јелисеју</a:t>
            </a:r>
            <a:r>
              <a:rPr lang="en-US" sz="2000" dirty="0" smtClean="0"/>
              <a:t>; </a:t>
            </a:r>
          </a:p>
          <a:p>
            <a:r>
              <a:rPr lang="en-US" sz="2000" dirty="0" err="1" smtClean="0"/>
              <a:t>Јелисејева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прва</a:t>
            </a:r>
            <a:r>
              <a:rPr lang="en-US" sz="2000" dirty="0" smtClean="0"/>
              <a:t> </a:t>
            </a:r>
            <a:r>
              <a:rPr lang="en-US" sz="2000" dirty="0" err="1" smtClean="0"/>
              <a:t>чуда</a:t>
            </a:r>
            <a:r>
              <a:rPr lang="en-US" sz="2000" dirty="0" smtClean="0"/>
              <a:t>: </a:t>
            </a:r>
            <a:r>
              <a:rPr lang="en-US" sz="2000" dirty="0" err="1" smtClean="0"/>
              <a:t>раздвајање</a:t>
            </a:r>
            <a:r>
              <a:rPr lang="en-US" sz="2000" dirty="0" smtClean="0"/>
              <a:t> </a:t>
            </a:r>
            <a:r>
              <a:rPr lang="en-US" sz="2000" dirty="0" err="1" smtClean="0"/>
              <a:t>Јордана</a:t>
            </a:r>
            <a:r>
              <a:rPr lang="en-US" sz="2000" dirty="0" smtClean="0"/>
              <a:t>, </a:t>
            </a:r>
            <a:r>
              <a:rPr lang="en-US" sz="2000" dirty="0" err="1" smtClean="0"/>
              <a:t>оздрављење</a:t>
            </a:r>
            <a:r>
              <a:rPr lang="en-US" sz="2000" dirty="0" smtClean="0"/>
              <a:t> </a:t>
            </a:r>
            <a:r>
              <a:rPr lang="en-US" sz="2000" dirty="0" err="1" smtClean="0"/>
              <a:t>воде</a:t>
            </a:r>
            <a:endParaRPr lang="en-US" sz="2000" dirty="0" smtClean="0"/>
          </a:p>
          <a:p>
            <a:r>
              <a:rPr lang="en-US" sz="2000" dirty="0" err="1" smtClean="0"/>
              <a:t>Јелисеј</a:t>
            </a:r>
            <a:r>
              <a:rPr lang="en-US" sz="2000" dirty="0" smtClean="0"/>
              <a:t>, </a:t>
            </a:r>
            <a:r>
              <a:rPr lang="en-US" sz="2000" dirty="0" err="1" smtClean="0"/>
              <a:t>деца</a:t>
            </a:r>
            <a:r>
              <a:rPr lang="en-US" sz="2000" dirty="0" smtClean="0"/>
              <a:t> и </a:t>
            </a:r>
            <a:r>
              <a:rPr lang="en-US" sz="2000" dirty="0" err="1" smtClean="0"/>
              <a:t>медведице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Поход на Моав</a:t>
            </a:r>
          </a:p>
          <a:p>
            <a:pPr algn="ctr">
              <a:buNone/>
            </a:pP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зацарење</a:t>
            </a:r>
            <a:r>
              <a:rPr lang="en-US" sz="2000" dirty="0" smtClean="0"/>
              <a:t> </a:t>
            </a:r>
            <a:r>
              <a:rPr lang="en-US" sz="2000" dirty="0" err="1" smtClean="0"/>
              <a:t>Јорама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ублажава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идолопклонство</a:t>
            </a:r>
            <a:r>
              <a:rPr lang="en-US" sz="2000" dirty="0" smtClean="0"/>
              <a:t> </a:t>
            </a:r>
            <a:r>
              <a:rPr lang="en-US" sz="2000" dirty="0" err="1" smtClean="0"/>
              <a:t>Ахава</a:t>
            </a:r>
            <a:r>
              <a:rPr lang="en-US" sz="2000" dirty="0" smtClean="0"/>
              <a:t> и </a:t>
            </a:r>
            <a:r>
              <a:rPr lang="en-US" sz="2000" dirty="0" err="1" smtClean="0"/>
              <a:t>Језавеље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удаљује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сасвим</a:t>
            </a:r>
            <a:endParaRPr lang="en-US" sz="2000" dirty="0" smtClean="0"/>
          </a:p>
          <a:p>
            <a:r>
              <a:rPr lang="en-US" sz="2000" dirty="0" err="1" smtClean="0"/>
              <a:t>Јорам</a:t>
            </a:r>
            <a:r>
              <a:rPr lang="en-US" sz="2000" dirty="0" smtClean="0"/>
              <a:t> </a:t>
            </a:r>
            <a:r>
              <a:rPr lang="en-US" sz="2000" dirty="0" err="1" smtClean="0"/>
              <a:t>заједно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јудејским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царем</a:t>
            </a:r>
            <a:r>
              <a:rPr lang="en-US" sz="2000" dirty="0" smtClean="0"/>
              <a:t> </a:t>
            </a:r>
            <a:r>
              <a:rPr lang="en-US" sz="2000" dirty="0" err="1" smtClean="0"/>
              <a:t>Јосафатом</a:t>
            </a:r>
            <a:r>
              <a:rPr lang="en-US" sz="2000" dirty="0" smtClean="0"/>
              <a:t> и </a:t>
            </a:r>
            <a:r>
              <a:rPr lang="en-US" sz="2000" dirty="0" err="1" smtClean="0"/>
              <a:t>Едомцима</a:t>
            </a:r>
            <a:r>
              <a:rPr lang="en-US" sz="2000" dirty="0" smtClean="0"/>
              <a:t> </a:t>
            </a:r>
            <a:r>
              <a:rPr lang="en-US" sz="2000" dirty="0" err="1" smtClean="0"/>
              <a:t>планира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поход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Моавце</a:t>
            </a:r>
            <a:r>
              <a:rPr lang="en-US" sz="2000" dirty="0" smtClean="0"/>
              <a:t> и </a:t>
            </a:r>
            <a:r>
              <a:rPr lang="en-US" sz="2000" dirty="0" err="1" smtClean="0"/>
              <a:t>њиховог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цара</a:t>
            </a:r>
            <a:r>
              <a:rPr lang="en-US" sz="2000" dirty="0" smtClean="0"/>
              <a:t> </a:t>
            </a:r>
            <a:r>
              <a:rPr lang="en-US" sz="2000" dirty="0" err="1" smtClean="0"/>
              <a:t>Мису</a:t>
            </a:r>
            <a:r>
              <a:rPr lang="en-US" sz="2000" dirty="0" smtClean="0"/>
              <a:t> (</a:t>
            </a:r>
            <a:r>
              <a:rPr lang="en-US" sz="2000" dirty="0" err="1" smtClean="0"/>
              <a:t>Мешу</a:t>
            </a:r>
            <a:r>
              <a:rPr lang="en-US" sz="2000" dirty="0" smtClean="0"/>
              <a:t>)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одметнуо</a:t>
            </a:r>
            <a:endParaRPr lang="en-US" sz="2000" dirty="0" smtClean="0"/>
          </a:p>
          <a:p>
            <a:r>
              <a:rPr lang="en-US" sz="2000" dirty="0" err="1" smtClean="0"/>
              <a:t>здружена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војска</a:t>
            </a:r>
            <a:r>
              <a:rPr lang="en-US" sz="2000" dirty="0" smtClean="0"/>
              <a:t> </a:t>
            </a:r>
            <a:r>
              <a:rPr lang="en-US" sz="2000" dirty="0" err="1" smtClean="0"/>
              <a:t>нема</a:t>
            </a:r>
            <a:r>
              <a:rPr lang="en-US" sz="2000" dirty="0" smtClean="0"/>
              <a:t> </a:t>
            </a:r>
            <a:r>
              <a:rPr lang="en-US" sz="2000" dirty="0" err="1" smtClean="0"/>
              <a:t>воде</a:t>
            </a:r>
            <a:r>
              <a:rPr lang="en-US" sz="2000" dirty="0" smtClean="0"/>
              <a:t> </a:t>
            </a:r>
            <a:r>
              <a:rPr lang="en-US" sz="2000" dirty="0" err="1" smtClean="0"/>
              <a:t>током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похода</a:t>
            </a:r>
            <a:r>
              <a:rPr lang="en-US" sz="2000" dirty="0" smtClean="0"/>
              <a:t>;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обриче</a:t>
            </a:r>
            <a:r>
              <a:rPr lang="en-US" sz="2000" dirty="0" smtClean="0"/>
              <a:t> </a:t>
            </a:r>
            <a:r>
              <a:rPr lang="en-US" sz="2000" dirty="0" err="1" smtClean="0"/>
              <a:t>долазак</a:t>
            </a:r>
            <a:r>
              <a:rPr lang="en-US" sz="2000" dirty="0" smtClean="0"/>
              <a:t> </a:t>
            </a:r>
            <a:r>
              <a:rPr lang="en-US" sz="2000" dirty="0" err="1" smtClean="0"/>
              <a:t>воде</a:t>
            </a:r>
            <a:r>
              <a:rPr lang="en-US" sz="2000" dirty="0" smtClean="0"/>
              <a:t> (</a:t>
            </a:r>
            <a:r>
              <a:rPr lang="en-US" sz="2000" dirty="0" err="1" smtClean="0"/>
              <a:t>вода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скупља</a:t>
            </a:r>
            <a:r>
              <a:rPr lang="en-US" sz="2000" dirty="0" smtClean="0"/>
              <a:t> у </a:t>
            </a:r>
            <a:r>
              <a:rPr lang="en-US" sz="2000" dirty="0" err="1" smtClean="0"/>
              <a:t>јамама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које</a:t>
            </a:r>
            <a:r>
              <a:rPr lang="en-US" sz="2000" dirty="0" smtClean="0"/>
              <a:t> </a:t>
            </a:r>
            <a:r>
              <a:rPr lang="en-US" sz="2000" dirty="0" err="1" smtClean="0"/>
              <a:t>су</a:t>
            </a:r>
            <a:r>
              <a:rPr lang="en-US" sz="2000" dirty="0" smtClean="0"/>
              <a:t> </a:t>
            </a:r>
            <a:r>
              <a:rPr lang="en-US" sz="2000" dirty="0" err="1" smtClean="0"/>
              <a:t>ископали</a:t>
            </a:r>
            <a:r>
              <a:rPr lang="en-US" sz="2000" dirty="0" smtClean="0"/>
              <a:t> у </a:t>
            </a:r>
            <a:r>
              <a:rPr lang="en-US" sz="2000" dirty="0" err="1" smtClean="0"/>
              <a:t>пустињи</a:t>
            </a:r>
            <a:r>
              <a:rPr lang="en-US" sz="2000" dirty="0" smtClean="0"/>
              <a:t>) и </a:t>
            </a:r>
            <a:r>
              <a:rPr lang="en-US" sz="2000" dirty="0" err="1" smtClean="0"/>
              <a:t>настављају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поход</a:t>
            </a:r>
            <a:r>
              <a:rPr lang="en-US" sz="2000" dirty="0" smtClean="0"/>
              <a:t> и </a:t>
            </a:r>
            <a:r>
              <a:rPr lang="en-US" sz="2000" dirty="0" err="1" smtClean="0"/>
              <a:t>побеђују</a:t>
            </a:r>
            <a:r>
              <a:rPr lang="en-US" sz="2000" dirty="0" smtClean="0"/>
              <a:t> </a:t>
            </a:r>
            <a:r>
              <a:rPr lang="en-US" sz="2000" dirty="0" err="1" smtClean="0"/>
              <a:t>Моавце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4-5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Јелисејева чуда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1. </a:t>
            </a:r>
            <a:r>
              <a:rPr lang="en-US" sz="2000" dirty="0" err="1" smtClean="0"/>
              <a:t>умножење</a:t>
            </a:r>
            <a:r>
              <a:rPr lang="en-US" sz="2000" dirty="0" smtClean="0"/>
              <a:t> </a:t>
            </a:r>
            <a:r>
              <a:rPr lang="en-US" sz="2000" dirty="0" err="1" smtClean="0"/>
              <a:t>уља</a:t>
            </a:r>
            <a:r>
              <a:rPr lang="en-US" sz="2000" dirty="0" smtClean="0"/>
              <a:t> у </a:t>
            </a:r>
            <a:r>
              <a:rPr lang="en-US" sz="2000" dirty="0" err="1" smtClean="0"/>
              <a:t>кући</a:t>
            </a:r>
            <a:r>
              <a:rPr lang="en-US" sz="2000" dirty="0" smtClean="0"/>
              <a:t> </a:t>
            </a:r>
            <a:r>
              <a:rPr lang="en-US" sz="2000" dirty="0" err="1" smtClean="0"/>
              <a:t>жене</a:t>
            </a:r>
            <a:r>
              <a:rPr lang="en-US" sz="2000" dirty="0" smtClean="0"/>
              <a:t> </a:t>
            </a:r>
            <a:r>
              <a:rPr lang="en-US" sz="2000" dirty="0" err="1" smtClean="0"/>
              <a:t>једног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синова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пророчких</a:t>
            </a: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2. </a:t>
            </a:r>
            <a:r>
              <a:rPr lang="en-US" sz="2000" dirty="0" err="1" smtClean="0"/>
              <a:t>богата</a:t>
            </a:r>
            <a:r>
              <a:rPr lang="en-US" sz="2000" dirty="0" smtClean="0"/>
              <a:t> </a:t>
            </a:r>
            <a:r>
              <a:rPr lang="en-US" sz="2000" dirty="0" err="1" smtClean="0"/>
              <a:t>Сунамка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прима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Јелисеја</a:t>
            </a:r>
            <a:r>
              <a:rPr lang="en-US" sz="2000" dirty="0" smtClean="0"/>
              <a:t> и </a:t>
            </a:r>
            <a:r>
              <a:rPr lang="en-US" sz="2000" dirty="0" err="1" smtClean="0"/>
              <a:t>његовог</a:t>
            </a:r>
            <a:r>
              <a:rPr lang="en-US" sz="2000" dirty="0" smtClean="0"/>
              <a:t> </a:t>
            </a:r>
            <a:r>
              <a:rPr lang="en-US" sz="2000" dirty="0" err="1" smtClean="0"/>
              <a:t>слугу</a:t>
            </a:r>
            <a:r>
              <a:rPr lang="en-US" sz="2000" dirty="0" smtClean="0"/>
              <a:t> </a:t>
            </a:r>
            <a:r>
              <a:rPr lang="en-US" sz="2000" dirty="0" err="1" smtClean="0"/>
              <a:t>Гијезија</a:t>
            </a:r>
            <a:r>
              <a:rPr lang="en-US" sz="2000" dirty="0" smtClean="0"/>
              <a:t> у </a:t>
            </a:r>
            <a:r>
              <a:rPr lang="en-US" sz="2000" dirty="0" err="1" smtClean="0"/>
              <a:t>кућу</a:t>
            </a:r>
            <a:r>
              <a:rPr lang="en-US" sz="2000" dirty="0" smtClean="0"/>
              <a:t>;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доброчинство</a:t>
            </a:r>
            <a:r>
              <a:rPr lang="en-US" sz="2000" dirty="0" smtClean="0"/>
              <a:t> </a:t>
            </a:r>
            <a:r>
              <a:rPr lang="en-US" sz="2000" dirty="0" err="1" smtClean="0"/>
              <a:t>обриче</a:t>
            </a:r>
            <a:r>
              <a:rPr lang="en-US" sz="2000" dirty="0" smtClean="0"/>
              <a:t> </a:t>
            </a:r>
            <a:r>
              <a:rPr lang="en-US" sz="2000" dirty="0" err="1" smtClean="0"/>
              <a:t>сина</a:t>
            </a:r>
            <a:r>
              <a:rPr lang="en-US" sz="2000" dirty="0" smtClean="0"/>
              <a:t> </a:t>
            </a:r>
            <a:r>
              <a:rPr lang="en-US" sz="2000" dirty="0" err="1" smtClean="0"/>
              <a:t>Сунамки</a:t>
            </a:r>
            <a:r>
              <a:rPr lang="en-US" sz="2000" dirty="0" smtClean="0"/>
              <a:t> и </a:t>
            </a:r>
            <a:r>
              <a:rPr lang="en-US" sz="2000" dirty="0" err="1" smtClean="0"/>
              <a:t>догодине</a:t>
            </a:r>
            <a:r>
              <a:rPr lang="en-US" sz="2000" dirty="0" smtClean="0"/>
              <a:t> </a:t>
            </a:r>
            <a:r>
              <a:rPr lang="en-US" sz="2000" dirty="0" err="1" smtClean="0"/>
              <a:t>она</a:t>
            </a:r>
            <a:r>
              <a:rPr lang="en-US" sz="2000" dirty="0" smtClean="0"/>
              <a:t> </a:t>
            </a:r>
            <a:r>
              <a:rPr lang="en-US" sz="2000" dirty="0" err="1" smtClean="0"/>
              <a:t>рађа</a:t>
            </a: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3. </a:t>
            </a:r>
            <a:r>
              <a:rPr lang="en-US" sz="2000" dirty="0" err="1" smtClean="0"/>
              <a:t>васкрсење</a:t>
            </a:r>
            <a:r>
              <a:rPr lang="en-US" sz="2000" dirty="0" smtClean="0"/>
              <a:t> </a:t>
            </a:r>
            <a:r>
              <a:rPr lang="en-US" sz="2000" dirty="0" err="1" smtClean="0"/>
              <a:t>Сунамкиног</a:t>
            </a:r>
            <a:r>
              <a:rPr lang="en-US" sz="2000" dirty="0" smtClean="0"/>
              <a:t> </a:t>
            </a:r>
            <a:r>
              <a:rPr lang="en-US" sz="2000" dirty="0" err="1" smtClean="0"/>
              <a:t>сина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уснуо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болести</a:t>
            </a: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4. </a:t>
            </a:r>
            <a:r>
              <a:rPr lang="en-US" sz="2000" dirty="0" err="1" smtClean="0"/>
              <a:t>оздрављење</a:t>
            </a:r>
            <a:r>
              <a:rPr lang="en-US" sz="2000" dirty="0" smtClean="0"/>
              <a:t> </a:t>
            </a:r>
            <a:r>
              <a:rPr lang="en-US" sz="2000" dirty="0" err="1" smtClean="0"/>
              <a:t>горких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плодова</a:t>
            </a:r>
            <a:r>
              <a:rPr lang="en-US" sz="2000" dirty="0" smtClean="0"/>
              <a:t> у </a:t>
            </a:r>
            <a:r>
              <a:rPr lang="en-US" sz="2000" dirty="0" err="1" smtClean="0"/>
              <a:t>лонцу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sr-Cyrl-RS" sz="2000" dirty="0" smtClean="0"/>
              <a:t>5. </a:t>
            </a:r>
            <a:r>
              <a:rPr lang="en-US" sz="2000" dirty="0" err="1" smtClean="0"/>
              <a:t>умножавање</a:t>
            </a:r>
            <a:r>
              <a:rPr lang="en-US" sz="2000" dirty="0" smtClean="0"/>
              <a:t> </a:t>
            </a:r>
            <a:r>
              <a:rPr lang="en-US" sz="2000" dirty="0" err="1" smtClean="0"/>
              <a:t>хлебова</a:t>
            </a: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6. </a:t>
            </a:r>
            <a:r>
              <a:rPr lang="en-US" sz="2000" dirty="0" err="1" smtClean="0"/>
              <a:t>оздрављење</a:t>
            </a:r>
            <a:r>
              <a:rPr lang="en-US" sz="2000" dirty="0" smtClean="0"/>
              <a:t> </a:t>
            </a:r>
            <a:r>
              <a:rPr lang="en-US" sz="2000" dirty="0" err="1" smtClean="0"/>
              <a:t>Неемана</a:t>
            </a:r>
            <a:r>
              <a:rPr lang="en-US" sz="2000" dirty="0" smtClean="0"/>
              <a:t>, </a:t>
            </a:r>
            <a:r>
              <a:rPr lang="en-US" sz="2000" dirty="0" err="1" smtClean="0"/>
              <a:t>сиријског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војсковође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губе</a:t>
            </a:r>
            <a:r>
              <a:rPr lang="en-US" sz="2000" dirty="0" smtClean="0"/>
              <a:t> (</a:t>
            </a:r>
            <a:r>
              <a:rPr lang="en-US" sz="2000" dirty="0" err="1" smtClean="0"/>
              <a:t>Нееман</a:t>
            </a:r>
            <a:r>
              <a:rPr lang="en-US" sz="2000" dirty="0" smtClean="0"/>
              <a:t> </a:t>
            </a:r>
            <a:r>
              <a:rPr lang="en-US" sz="2000" dirty="0" err="1" smtClean="0"/>
              <a:t>бива</a:t>
            </a:r>
            <a:r>
              <a:rPr lang="en-US" sz="2000" dirty="0" smtClean="0"/>
              <a:t> </a:t>
            </a:r>
            <a:r>
              <a:rPr lang="en-US" sz="2000" dirty="0" err="1" smtClean="0"/>
              <a:t>испрва</a:t>
            </a:r>
            <a:r>
              <a:rPr lang="en-US" sz="2000" dirty="0" smtClean="0"/>
              <a:t> </a:t>
            </a:r>
            <a:r>
              <a:rPr lang="en-US" sz="2000" dirty="0" err="1" smtClean="0"/>
              <a:t>скептичан</a:t>
            </a:r>
            <a:r>
              <a:rPr lang="en-US" sz="2000" dirty="0" smtClean="0"/>
              <a:t>, а </a:t>
            </a:r>
            <a:r>
              <a:rPr lang="en-US" sz="2000" dirty="0" err="1" smtClean="0"/>
              <a:t>након</a:t>
            </a:r>
            <a:r>
              <a:rPr lang="en-US" sz="2000" dirty="0" smtClean="0"/>
              <a:t> </a:t>
            </a:r>
            <a:r>
              <a:rPr lang="en-US" sz="2000" dirty="0" err="1" smtClean="0"/>
              <a:t>погружења</a:t>
            </a:r>
            <a:r>
              <a:rPr lang="en-US" sz="2000" dirty="0" smtClean="0"/>
              <a:t> у </a:t>
            </a:r>
            <a:r>
              <a:rPr lang="en-US" sz="2000" dirty="0" err="1" smtClean="0"/>
              <a:t>Јордану</a:t>
            </a:r>
            <a:r>
              <a:rPr lang="en-US" sz="2000" dirty="0" smtClean="0"/>
              <a:t> </a:t>
            </a:r>
            <a:r>
              <a:rPr lang="en-US" sz="2000" dirty="0" err="1" smtClean="0"/>
              <a:t>излази</a:t>
            </a:r>
            <a:r>
              <a:rPr lang="en-US" sz="2000" dirty="0" smtClean="0"/>
              <a:t> </a:t>
            </a:r>
            <a:r>
              <a:rPr lang="en-US" sz="2000" dirty="0" err="1" smtClean="0"/>
              <a:t>очишћен</a:t>
            </a:r>
            <a:r>
              <a:rPr lang="en-US" sz="2000" dirty="0" smtClean="0"/>
              <a:t>),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прихвата</a:t>
            </a:r>
            <a:r>
              <a:rPr lang="en-US" sz="2000" dirty="0" smtClean="0"/>
              <a:t> </a:t>
            </a:r>
            <a:r>
              <a:rPr lang="en-US" sz="2000" dirty="0" err="1" smtClean="0"/>
              <a:t>дарове</a:t>
            </a:r>
            <a:endParaRPr lang="en-US" sz="2000" dirty="0" smtClean="0"/>
          </a:p>
          <a:p>
            <a:pPr lvl="0">
              <a:buNone/>
            </a:pPr>
            <a:r>
              <a:rPr lang="sr-Cyrl-RS" sz="2000" dirty="0" smtClean="0"/>
              <a:t>7. </a:t>
            </a:r>
            <a:r>
              <a:rPr lang="en-US" sz="2000" dirty="0" err="1" smtClean="0"/>
              <a:t>прелазак</a:t>
            </a:r>
            <a:r>
              <a:rPr lang="en-US" sz="2000" dirty="0" smtClean="0"/>
              <a:t> </a:t>
            </a:r>
            <a:r>
              <a:rPr lang="en-US" sz="2000" dirty="0" err="1" smtClean="0"/>
              <a:t>губе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Гијезија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као</a:t>
            </a:r>
            <a:r>
              <a:rPr lang="en-US" sz="2000" dirty="0" smtClean="0"/>
              <a:t> </a:t>
            </a:r>
            <a:r>
              <a:rPr lang="en-US" sz="2000" dirty="0" err="1" smtClean="0"/>
              <a:t>казна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похлепу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6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Ратови са Сиријцима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Сиријци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постављају</a:t>
            </a:r>
            <a:r>
              <a:rPr lang="en-US" sz="2000" dirty="0" smtClean="0"/>
              <a:t> </a:t>
            </a:r>
            <a:r>
              <a:rPr lang="en-US" sz="2000" dirty="0" err="1" smtClean="0"/>
              <a:t>заседу</a:t>
            </a:r>
            <a:r>
              <a:rPr lang="en-US" sz="2000" dirty="0" smtClean="0"/>
              <a:t> </a:t>
            </a:r>
            <a:r>
              <a:rPr lang="en-US" sz="2000" dirty="0" err="1" smtClean="0"/>
              <a:t>како</a:t>
            </a:r>
            <a:r>
              <a:rPr lang="en-US" sz="2000" dirty="0" smtClean="0"/>
              <a:t> </a:t>
            </a:r>
            <a:r>
              <a:rPr lang="en-US" sz="2000" dirty="0" err="1" smtClean="0"/>
              <a:t>би</a:t>
            </a:r>
            <a:r>
              <a:rPr lang="en-US" sz="2000" dirty="0" smtClean="0"/>
              <a:t> </a:t>
            </a:r>
            <a:r>
              <a:rPr lang="en-US" sz="2000" dirty="0" err="1" smtClean="0"/>
              <a:t>ухватили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израиљског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цара</a:t>
            </a:r>
            <a:r>
              <a:rPr lang="en-US" sz="2000" dirty="0" smtClean="0"/>
              <a:t>, а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више</a:t>
            </a:r>
            <a:r>
              <a:rPr lang="en-US" sz="2000" dirty="0" smtClean="0"/>
              <a:t> </a:t>
            </a:r>
            <a:r>
              <a:rPr lang="en-US" sz="2000" dirty="0" err="1" smtClean="0"/>
              <a:t>пута</a:t>
            </a:r>
            <a:r>
              <a:rPr lang="en-US" sz="2000" dirty="0" smtClean="0"/>
              <a:t> </a:t>
            </a:r>
            <a:r>
              <a:rPr lang="en-US" sz="2000" dirty="0" err="1" smtClean="0"/>
              <a:t>упозорава</a:t>
            </a:r>
            <a:r>
              <a:rPr lang="en-US" sz="2000" dirty="0" smtClean="0"/>
              <a:t> о </a:t>
            </a:r>
            <a:r>
              <a:rPr lang="en-US" sz="2000" dirty="0" err="1" smtClean="0"/>
              <a:t>местима</a:t>
            </a:r>
            <a:r>
              <a:rPr lang="en-US" sz="2000" dirty="0" smtClean="0"/>
              <a:t> </a:t>
            </a:r>
            <a:r>
              <a:rPr lang="en-US" sz="2000" dirty="0" err="1" smtClean="0"/>
              <a:t>заседе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Сиријци</a:t>
            </a:r>
            <a:r>
              <a:rPr lang="en-US" sz="2000" dirty="0" smtClean="0"/>
              <a:t> </a:t>
            </a:r>
            <a:r>
              <a:rPr lang="en-US" sz="2000" dirty="0" err="1" smtClean="0"/>
              <a:t>шаљу</a:t>
            </a:r>
            <a:r>
              <a:rPr lang="en-US" sz="2000" dirty="0" smtClean="0"/>
              <a:t> </a:t>
            </a:r>
            <a:r>
              <a:rPr lang="en-US" sz="2000" dirty="0" err="1" smtClean="0"/>
              <a:t>опсаду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град</a:t>
            </a:r>
            <a:r>
              <a:rPr lang="en-US" sz="2000" dirty="0" smtClean="0"/>
              <a:t> </a:t>
            </a:r>
            <a:r>
              <a:rPr lang="en-US" sz="2000" dirty="0" err="1" smtClean="0"/>
              <a:t>Дотан</a:t>
            </a:r>
            <a:r>
              <a:rPr lang="en-US" sz="2000" dirty="0" smtClean="0"/>
              <a:t> </a:t>
            </a:r>
            <a:r>
              <a:rPr lang="en-US" sz="2000" dirty="0" err="1" smtClean="0"/>
              <a:t>где</a:t>
            </a:r>
            <a:r>
              <a:rPr lang="en-US" sz="2000" dirty="0" smtClean="0"/>
              <a:t> </a:t>
            </a:r>
            <a:r>
              <a:rPr lang="en-US" sz="2000" dirty="0" err="1" smtClean="0"/>
              <a:t>обитава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и </a:t>
            </a:r>
            <a:r>
              <a:rPr lang="en-US" sz="2000" dirty="0" err="1" smtClean="0"/>
              <a:t>слуга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Јелисејев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боји</a:t>
            </a:r>
            <a:r>
              <a:rPr lang="en-US" sz="2000" dirty="0" smtClean="0"/>
              <a:t>:</a:t>
            </a:r>
          </a:p>
          <a:p>
            <a:r>
              <a:rPr lang="en-US" sz="2000" dirty="0" err="1" smtClean="0"/>
              <a:t>ст</a:t>
            </a:r>
            <a:r>
              <a:rPr lang="en-US" sz="2000" dirty="0" smtClean="0"/>
              <a:t>. 15-17 </a:t>
            </a:r>
            <a:r>
              <a:rPr lang="en-US" sz="2000" i="1" dirty="0" smtClean="0"/>
              <a:t>„</a:t>
            </a:r>
            <a:r>
              <a:rPr lang="en-US" sz="2000" i="1" dirty="0" err="1" smtClean="0"/>
              <a:t>Јаох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господару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шта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ћемо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сад</a:t>
            </a:r>
            <a:r>
              <a:rPr lang="en-US" sz="2000" i="1" dirty="0" smtClean="0"/>
              <a:t>? А </a:t>
            </a:r>
            <a:r>
              <a:rPr lang="en-US" sz="2000" i="1" dirty="0" err="1" smtClean="0"/>
              <a:t>он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му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рече</a:t>
            </a:r>
            <a:r>
              <a:rPr lang="en-US" sz="2000" i="1" dirty="0" smtClean="0"/>
              <a:t>: „</a:t>
            </a:r>
            <a:r>
              <a:rPr lang="en-US" sz="2000" i="1" dirty="0" err="1" smtClean="0"/>
              <a:t>Не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бој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се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јер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је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више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наших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него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њихових</a:t>
            </a:r>
            <a:r>
              <a:rPr lang="en-US" sz="2000" i="1" dirty="0" smtClean="0"/>
              <a:t>“. И </a:t>
            </a:r>
            <a:r>
              <a:rPr lang="en-US" sz="2000" i="1" dirty="0" err="1" smtClean="0"/>
              <a:t>помоли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Јелисеј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говорећи</a:t>
            </a:r>
            <a:r>
              <a:rPr lang="en-US" sz="2000" i="1" dirty="0" smtClean="0"/>
              <a:t>: „</a:t>
            </a:r>
            <a:r>
              <a:rPr lang="en-US" sz="2000" i="1" dirty="0" err="1" smtClean="0"/>
              <a:t>Господе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отвори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му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очи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да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види</a:t>
            </a:r>
            <a:r>
              <a:rPr lang="en-US" sz="2000" i="1" dirty="0" smtClean="0"/>
              <a:t>. И </a:t>
            </a:r>
            <a:r>
              <a:rPr lang="en-US" sz="2000" i="1" dirty="0" err="1" smtClean="0"/>
              <a:t>Господ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отвори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очи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момку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те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виде</a:t>
            </a:r>
            <a:r>
              <a:rPr lang="en-US" sz="2000" i="1" dirty="0" smtClean="0"/>
              <a:t>, а </a:t>
            </a:r>
            <a:r>
              <a:rPr lang="en-US" sz="2000" i="1" dirty="0" err="1" smtClean="0"/>
              <a:t>то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гора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пуна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коња</a:t>
            </a:r>
            <a:r>
              <a:rPr lang="en-US" sz="2000" i="1" dirty="0" smtClean="0"/>
              <a:t> и </a:t>
            </a:r>
            <a:r>
              <a:rPr lang="en-US" sz="2000" i="1" dirty="0" err="1" smtClean="0"/>
              <a:t>кола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огњених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око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Јелисеја</a:t>
            </a:r>
            <a:r>
              <a:rPr lang="en-US" sz="2000" i="1" dirty="0" smtClean="0"/>
              <a:t>.</a:t>
            </a:r>
            <a:r>
              <a:rPr lang="en-US" sz="2000" dirty="0" smtClean="0"/>
              <a:t>“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Господ</a:t>
            </a:r>
            <a:r>
              <a:rPr lang="en-US" sz="2000" dirty="0" smtClean="0"/>
              <a:t> </a:t>
            </a:r>
            <a:r>
              <a:rPr lang="en-US" sz="2000" dirty="0" err="1" smtClean="0"/>
              <a:t>по</a:t>
            </a:r>
            <a:r>
              <a:rPr lang="en-US" sz="2000" dirty="0" smtClean="0"/>
              <a:t> </a:t>
            </a:r>
            <a:r>
              <a:rPr lang="en-US" sz="2000" dirty="0" err="1" smtClean="0"/>
              <a:t>молитви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Јелисејевој</a:t>
            </a:r>
            <a:r>
              <a:rPr lang="en-US" sz="2000" dirty="0" smtClean="0"/>
              <a:t> </a:t>
            </a:r>
            <a:r>
              <a:rPr lang="en-US" sz="2000" dirty="0" err="1" smtClean="0"/>
              <a:t>ослепљује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сиријску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војску</a:t>
            </a:r>
            <a:r>
              <a:rPr lang="en-US" sz="2000" dirty="0" smtClean="0"/>
              <a:t> и </a:t>
            </a:r>
            <a:r>
              <a:rPr lang="en-US" sz="2000" dirty="0" err="1" smtClean="0"/>
              <a:t>води</a:t>
            </a:r>
            <a:r>
              <a:rPr lang="en-US" sz="2000" dirty="0" smtClean="0"/>
              <a:t> </a:t>
            </a:r>
            <a:r>
              <a:rPr lang="en-US" sz="2000" dirty="0" err="1" smtClean="0"/>
              <a:t>их</a:t>
            </a:r>
            <a:r>
              <a:rPr lang="en-US" sz="2000" dirty="0" smtClean="0"/>
              <a:t> у </a:t>
            </a:r>
            <a:r>
              <a:rPr lang="en-US" sz="2000" dirty="0" err="1" smtClean="0"/>
              <a:t>Самарију</a:t>
            </a:r>
            <a:r>
              <a:rPr lang="en-US" sz="2000" dirty="0" smtClean="0"/>
              <a:t>, а </a:t>
            </a:r>
            <a:r>
              <a:rPr lang="en-US" sz="2000" dirty="0" err="1" smtClean="0"/>
              <a:t>онда</a:t>
            </a:r>
            <a:r>
              <a:rPr lang="en-US" sz="2000" dirty="0" smtClean="0"/>
              <a:t> </a:t>
            </a:r>
            <a:r>
              <a:rPr lang="en-US" sz="2000" dirty="0" err="1" smtClean="0"/>
              <a:t>их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израиљски</a:t>
            </a:r>
            <a:r>
              <a:rPr lang="en-US" sz="2000" dirty="0" smtClean="0"/>
              <a:t> </a:t>
            </a:r>
            <a:r>
              <a:rPr lang="en-US" sz="2000" dirty="0" err="1" smtClean="0"/>
              <a:t>цар</a:t>
            </a:r>
            <a:r>
              <a:rPr lang="en-US" sz="2000" dirty="0" smtClean="0"/>
              <a:t> </a:t>
            </a:r>
            <a:r>
              <a:rPr lang="en-US" sz="2000" dirty="0" err="1" smtClean="0"/>
              <a:t>отпушта</a:t>
            </a:r>
            <a:r>
              <a:rPr lang="en-US" sz="2000" dirty="0" smtClean="0"/>
              <a:t> </a:t>
            </a:r>
            <a:r>
              <a:rPr lang="en-US" sz="2000" dirty="0" err="1" smtClean="0"/>
              <a:t>из</a:t>
            </a:r>
            <a:r>
              <a:rPr lang="en-US" sz="2000" dirty="0" smtClean="0"/>
              <a:t> </a:t>
            </a:r>
            <a:r>
              <a:rPr lang="en-US" sz="2000" dirty="0" err="1" smtClean="0"/>
              <a:t>заробљеништва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7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Опсада Самарије 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поновни</a:t>
            </a:r>
            <a:r>
              <a:rPr lang="en-US" sz="2000" dirty="0" smtClean="0"/>
              <a:t> </a:t>
            </a:r>
            <a:r>
              <a:rPr lang="en-US" sz="2000" dirty="0" err="1" smtClean="0"/>
              <a:t>поход</a:t>
            </a:r>
            <a:r>
              <a:rPr lang="en-US" sz="2000" dirty="0" smtClean="0"/>
              <a:t> </a:t>
            </a:r>
            <a:r>
              <a:rPr lang="en-US" sz="2000" dirty="0" err="1" smtClean="0"/>
              <a:t>Вен-Адада</a:t>
            </a:r>
            <a:r>
              <a:rPr lang="en-US" sz="2000" dirty="0" smtClean="0"/>
              <a:t> и </a:t>
            </a:r>
            <a:r>
              <a:rPr lang="en-US" sz="2000" dirty="0" err="1" smtClean="0"/>
              <a:t>опсада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Самарије</a:t>
            </a:r>
            <a:r>
              <a:rPr lang="en-US" sz="2000" dirty="0" smtClean="0"/>
              <a:t>: </a:t>
            </a:r>
            <a:r>
              <a:rPr lang="en-US" sz="2000" dirty="0" err="1" smtClean="0"/>
              <a:t>стравична</a:t>
            </a:r>
            <a:r>
              <a:rPr lang="en-US" sz="2000" dirty="0" smtClean="0"/>
              <a:t> </a:t>
            </a:r>
            <a:r>
              <a:rPr lang="en-US" sz="2000" dirty="0" err="1" smtClean="0"/>
              <a:t>глад</a:t>
            </a:r>
            <a:endParaRPr lang="en-US" sz="2000" dirty="0" smtClean="0"/>
          </a:p>
          <a:p>
            <a:r>
              <a:rPr lang="en-US" sz="2000" dirty="0" err="1" smtClean="0"/>
              <a:t>случај</a:t>
            </a:r>
            <a:r>
              <a:rPr lang="en-US" sz="2000" dirty="0" smtClean="0"/>
              <a:t> </a:t>
            </a:r>
            <a:r>
              <a:rPr lang="en-US" sz="2000" dirty="0" err="1" smtClean="0"/>
              <a:t>канибализма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време</a:t>
            </a:r>
            <a:r>
              <a:rPr lang="en-US" sz="2000" dirty="0" smtClean="0"/>
              <a:t> </a:t>
            </a:r>
            <a:r>
              <a:rPr lang="en-US" sz="2000" dirty="0" err="1" smtClean="0"/>
              <a:t>опсаде</a:t>
            </a:r>
            <a:r>
              <a:rPr lang="en-US" sz="2000" dirty="0" smtClean="0"/>
              <a:t>, </a:t>
            </a:r>
            <a:r>
              <a:rPr lang="en-US" sz="2000" dirty="0" err="1" smtClean="0"/>
              <a:t>Јорам</a:t>
            </a:r>
            <a:r>
              <a:rPr lang="en-US" sz="2000" dirty="0" smtClean="0"/>
              <a:t> </a:t>
            </a:r>
            <a:r>
              <a:rPr lang="en-US" sz="2000" dirty="0" err="1" smtClean="0"/>
              <a:t>очајава</a:t>
            </a:r>
            <a:r>
              <a:rPr lang="en-US" sz="2000" dirty="0" smtClean="0"/>
              <a:t> и </a:t>
            </a:r>
            <a:r>
              <a:rPr lang="en-US" sz="2000" dirty="0" err="1" smtClean="0"/>
              <a:t>тражи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погуби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Јелисеја</a:t>
            </a:r>
            <a:endParaRPr lang="en-US" sz="2000" dirty="0" smtClean="0"/>
          </a:p>
          <a:p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наговештава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крај</a:t>
            </a:r>
            <a:r>
              <a:rPr lang="en-US" sz="2000" dirty="0" smtClean="0"/>
              <a:t> </a:t>
            </a:r>
            <a:r>
              <a:rPr lang="en-US" sz="2000" dirty="0" err="1" smtClean="0"/>
              <a:t>глади</a:t>
            </a:r>
            <a:endParaRPr lang="en-US" sz="2000" dirty="0" smtClean="0"/>
          </a:p>
          <a:p>
            <a:r>
              <a:rPr lang="en-US" sz="2000" dirty="0" err="1" smtClean="0"/>
              <a:t>губавци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градских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врата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пометоше</a:t>
            </a:r>
            <a:r>
              <a:rPr lang="en-US" sz="2000" dirty="0" smtClean="0"/>
              <a:t> </a:t>
            </a:r>
            <a:r>
              <a:rPr lang="en-US" sz="2000" dirty="0" err="1" smtClean="0"/>
              <a:t>сиријски</a:t>
            </a:r>
            <a:r>
              <a:rPr lang="en-US" sz="2000" dirty="0" smtClean="0"/>
              <a:t> </a:t>
            </a:r>
            <a:r>
              <a:rPr lang="en-US" sz="2000" dirty="0" err="1" smtClean="0"/>
              <a:t>логор</a:t>
            </a:r>
            <a:r>
              <a:rPr lang="en-US" sz="2000" dirty="0" smtClean="0"/>
              <a:t> и </a:t>
            </a:r>
            <a:r>
              <a:rPr lang="en-US" sz="2000" dirty="0" err="1" smtClean="0"/>
              <a:t>они</a:t>
            </a:r>
            <a:r>
              <a:rPr lang="en-US" sz="2000" dirty="0" smtClean="0"/>
              <a:t> </a:t>
            </a:r>
            <a:r>
              <a:rPr lang="en-US" sz="2000" dirty="0" err="1" smtClean="0"/>
              <a:t>остављају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све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собом</a:t>
            </a:r>
            <a:r>
              <a:rPr lang="en-US" sz="2000" dirty="0" smtClean="0"/>
              <a:t>; </a:t>
            </a:r>
            <a:r>
              <a:rPr lang="en-US" sz="2000" dirty="0" err="1" smtClean="0"/>
              <a:t>народ</a:t>
            </a:r>
            <a:r>
              <a:rPr lang="en-US" sz="2000" dirty="0" smtClean="0"/>
              <a:t> </a:t>
            </a:r>
            <a:r>
              <a:rPr lang="en-US" sz="2000" dirty="0" err="1" smtClean="0"/>
              <a:t>разграбљује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храну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2000" dirty="0" smtClean="0"/>
          </a:p>
          <a:p>
            <a:endParaRPr lang="sr-Cyrl-RS" sz="2000" dirty="0" smtClean="0"/>
          </a:p>
          <a:p>
            <a:r>
              <a:rPr lang="en-US" sz="2000" dirty="0" err="1" smtClean="0"/>
              <a:t>Сунамка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којој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васкрсао</a:t>
            </a:r>
            <a:r>
              <a:rPr lang="en-US" sz="2000" dirty="0" smtClean="0"/>
              <a:t> </a:t>
            </a:r>
            <a:r>
              <a:rPr lang="en-US" sz="2000" dirty="0" err="1" smtClean="0"/>
              <a:t>сина</a:t>
            </a:r>
            <a:r>
              <a:rPr lang="en-US" sz="2000" dirty="0" smtClean="0"/>
              <a:t> </a:t>
            </a:r>
            <a:r>
              <a:rPr lang="en-US" sz="2000" dirty="0" err="1" smtClean="0"/>
              <a:t>моли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цара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њиву</a:t>
            </a:r>
            <a:r>
              <a:rPr lang="en-US" sz="2000" dirty="0" smtClean="0"/>
              <a:t> и </a:t>
            </a:r>
            <a:r>
              <a:rPr lang="en-US" sz="2000" dirty="0" err="1" smtClean="0"/>
              <a:t>кућу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која</a:t>
            </a:r>
            <a:r>
              <a:rPr lang="en-US" sz="2000" dirty="0" smtClean="0"/>
              <a:t> </a:t>
            </a:r>
            <a:r>
              <a:rPr lang="en-US" sz="2000" dirty="0" err="1" smtClean="0"/>
              <a:t>јој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одузета</a:t>
            </a:r>
            <a:r>
              <a:rPr lang="en-US" sz="2000" dirty="0" smtClean="0"/>
              <a:t> и </a:t>
            </a:r>
            <a:r>
              <a:rPr lang="en-US" sz="2000" dirty="0" err="1" smtClean="0"/>
              <a:t>цар</a:t>
            </a:r>
            <a:r>
              <a:rPr lang="en-US" sz="2000" dirty="0" smtClean="0"/>
              <a:t> </a:t>
            </a:r>
            <a:r>
              <a:rPr lang="en-US" sz="2000" dirty="0" err="1" smtClean="0"/>
              <a:t>одобрава</a:t>
            </a:r>
            <a:endParaRPr lang="en-US" sz="2000" dirty="0" smtClean="0"/>
          </a:p>
          <a:p>
            <a:r>
              <a:rPr lang="en-US" sz="2000" dirty="0" err="1" smtClean="0"/>
              <a:t>долазак</a:t>
            </a:r>
            <a:r>
              <a:rPr lang="en-US" sz="2000" dirty="0" smtClean="0"/>
              <a:t> </a:t>
            </a:r>
            <a:r>
              <a:rPr lang="en-US" sz="2000" dirty="0" err="1" smtClean="0"/>
              <a:t>Јелисеја</a:t>
            </a:r>
            <a:r>
              <a:rPr lang="en-US" sz="2000" dirty="0" smtClean="0"/>
              <a:t> у </a:t>
            </a:r>
            <a:r>
              <a:rPr lang="en-US" sz="2000" dirty="0" err="1" smtClean="0"/>
              <a:t>Дамаск</a:t>
            </a:r>
            <a:r>
              <a:rPr lang="en-US" sz="2000" dirty="0" smtClean="0"/>
              <a:t>, </a:t>
            </a:r>
            <a:r>
              <a:rPr lang="en-US" sz="2000" dirty="0" err="1" smtClean="0"/>
              <a:t>објављивање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Вен-Ададове</a:t>
            </a:r>
            <a:r>
              <a:rPr lang="en-US" sz="2000" dirty="0" smtClean="0"/>
              <a:t> </a:t>
            </a:r>
            <a:r>
              <a:rPr lang="en-US" sz="2000" dirty="0" err="1" smtClean="0"/>
              <a:t>смрти</a:t>
            </a:r>
            <a:r>
              <a:rPr lang="en-US" sz="2000" dirty="0" smtClean="0"/>
              <a:t> и </a:t>
            </a:r>
            <a:r>
              <a:rPr lang="en-US" sz="2000" dirty="0" err="1" smtClean="0"/>
              <a:t>помазивање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Азаила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цара</a:t>
            </a:r>
            <a:endParaRPr lang="en-US" sz="2000" dirty="0" smtClean="0"/>
          </a:p>
          <a:p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плаче</a:t>
            </a:r>
            <a:r>
              <a:rPr lang="en-US" sz="2000" dirty="0" smtClean="0"/>
              <a:t> </a:t>
            </a:r>
            <a:r>
              <a:rPr lang="en-US" sz="2000" dirty="0" err="1" smtClean="0"/>
              <a:t>током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помазања</a:t>
            </a:r>
            <a:r>
              <a:rPr lang="en-US" sz="2000" dirty="0" smtClean="0"/>
              <a:t>, </a:t>
            </a:r>
            <a:r>
              <a:rPr lang="en-US" sz="2000" dirty="0" err="1" smtClean="0"/>
              <a:t>јер</a:t>
            </a:r>
            <a:r>
              <a:rPr lang="en-US" sz="2000" dirty="0" smtClean="0"/>
              <a:t> </a:t>
            </a:r>
            <a:r>
              <a:rPr lang="en-US" sz="2000" dirty="0" err="1" smtClean="0"/>
              <a:t>зна</a:t>
            </a:r>
            <a:r>
              <a:rPr lang="en-US" sz="2000" dirty="0" smtClean="0"/>
              <a:t> </a:t>
            </a:r>
            <a:r>
              <a:rPr lang="en-US" sz="2000" dirty="0" err="1" smtClean="0"/>
              <a:t>каква</a:t>
            </a:r>
            <a:r>
              <a:rPr lang="en-US" sz="2000" dirty="0" smtClean="0"/>
              <a:t> </a:t>
            </a:r>
            <a:r>
              <a:rPr lang="en-US" sz="2000" dirty="0" err="1" smtClean="0"/>
              <a:t>ће</a:t>
            </a:r>
            <a:r>
              <a:rPr lang="en-US" sz="2000" dirty="0" smtClean="0"/>
              <a:t> </a:t>
            </a:r>
            <a:r>
              <a:rPr lang="en-US" sz="2000" dirty="0" err="1" smtClean="0"/>
              <a:t>злодела</a:t>
            </a:r>
            <a:r>
              <a:rPr lang="en-US" sz="2000" dirty="0" smtClean="0"/>
              <a:t> </a:t>
            </a:r>
            <a:r>
              <a:rPr lang="en-US" sz="2000" dirty="0" err="1" smtClean="0"/>
              <a:t>он</a:t>
            </a:r>
            <a:r>
              <a:rPr lang="en-US" sz="2000" dirty="0" smtClean="0"/>
              <a:t> </a:t>
            </a:r>
            <a:r>
              <a:rPr lang="en-US" sz="2000" dirty="0" err="1" smtClean="0"/>
              <a:t>учинити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Израиљу</a:t>
            </a:r>
            <a:endParaRPr lang="en-US" sz="2000" dirty="0" smtClean="0"/>
          </a:p>
          <a:p>
            <a:r>
              <a:rPr lang="en-US" sz="2000" dirty="0" err="1" smtClean="0"/>
              <a:t>смене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престолу</a:t>
            </a:r>
            <a:r>
              <a:rPr lang="en-US" sz="2000" dirty="0" smtClean="0"/>
              <a:t>, </a:t>
            </a:r>
            <a:r>
              <a:rPr lang="en-US" sz="2000" dirty="0" err="1" smtClean="0"/>
              <a:t>Јосафата</a:t>
            </a:r>
            <a:r>
              <a:rPr lang="en-US" sz="2000" dirty="0" smtClean="0"/>
              <a:t> у </a:t>
            </a:r>
            <a:r>
              <a:rPr lang="en-US" sz="2000" dirty="0" err="1" smtClean="0"/>
              <a:t>Јуди</a:t>
            </a:r>
            <a:r>
              <a:rPr lang="en-US" sz="2000" dirty="0" smtClean="0"/>
              <a:t> </a:t>
            </a:r>
            <a:r>
              <a:rPr lang="en-US" sz="2000" dirty="0" err="1" smtClean="0"/>
              <a:t>наслеђује</a:t>
            </a:r>
            <a:r>
              <a:rPr lang="en-US" sz="2000" dirty="0" smtClean="0"/>
              <a:t> </a:t>
            </a:r>
            <a:r>
              <a:rPr lang="en-US" sz="2000" dirty="0" err="1" smtClean="0"/>
              <a:t>син</a:t>
            </a:r>
            <a:r>
              <a:rPr lang="en-US" sz="2000" dirty="0" smtClean="0"/>
              <a:t> </a:t>
            </a:r>
            <a:r>
              <a:rPr lang="en-US" sz="2000" dirty="0" err="1" smtClean="0"/>
              <a:t>Јорам</a:t>
            </a:r>
            <a:r>
              <a:rPr lang="en-US" sz="2000" dirty="0" smtClean="0"/>
              <a:t>; </a:t>
            </a:r>
            <a:r>
              <a:rPr lang="en-US" sz="2000" dirty="0" err="1" smtClean="0"/>
              <a:t>цар</a:t>
            </a:r>
            <a:r>
              <a:rPr lang="en-US" sz="2000" dirty="0" smtClean="0"/>
              <a:t> </a:t>
            </a:r>
            <a:r>
              <a:rPr lang="en-US" sz="2000" dirty="0" err="1" smtClean="0"/>
              <a:t>ходи</a:t>
            </a:r>
            <a:r>
              <a:rPr lang="en-US" sz="2000" dirty="0" smtClean="0"/>
              <a:t> </a:t>
            </a:r>
            <a:r>
              <a:rPr lang="en-US" sz="2000" dirty="0" err="1" smtClean="0"/>
              <a:t>идолопоклоничким</a:t>
            </a:r>
            <a:r>
              <a:rPr lang="en-US" sz="2000" dirty="0" smtClean="0"/>
              <a:t> </a:t>
            </a:r>
            <a:r>
              <a:rPr lang="en-US" sz="2000" dirty="0" err="1" smtClean="0"/>
              <a:t>путем</a:t>
            </a:r>
            <a:r>
              <a:rPr lang="en-US" sz="2000" dirty="0" smtClean="0"/>
              <a:t>, </a:t>
            </a:r>
            <a:r>
              <a:rPr lang="en-US" sz="2000" dirty="0" err="1" smtClean="0"/>
              <a:t>јер</a:t>
            </a:r>
            <a:r>
              <a:rPr lang="en-US" sz="2000" dirty="0" smtClean="0"/>
              <a:t> </a:t>
            </a:r>
            <a:r>
              <a:rPr lang="en-US" sz="2000" dirty="0" err="1" smtClean="0"/>
              <a:t>му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жена</a:t>
            </a:r>
            <a:r>
              <a:rPr lang="en-US" sz="2000" dirty="0" smtClean="0"/>
              <a:t> </a:t>
            </a:r>
            <a:r>
              <a:rPr lang="en-US" sz="2000" dirty="0" err="1" smtClean="0"/>
              <a:t>Годолија</a:t>
            </a:r>
            <a:r>
              <a:rPr lang="en-US" sz="2000" dirty="0" smtClean="0"/>
              <a:t>, </a:t>
            </a:r>
            <a:r>
              <a:rPr lang="en-US" sz="2000" dirty="0" err="1" smtClean="0"/>
              <a:t>кћер</a:t>
            </a:r>
            <a:r>
              <a:rPr lang="en-US" sz="2000" dirty="0" smtClean="0"/>
              <a:t> </a:t>
            </a:r>
            <a:r>
              <a:rPr lang="en-US" sz="2000" dirty="0" err="1" smtClean="0"/>
              <a:t>Ахавова</a:t>
            </a:r>
            <a:r>
              <a:rPr lang="en-US" sz="2000" dirty="0" smtClean="0"/>
              <a:t>, а </a:t>
            </a:r>
            <a:r>
              <a:rPr lang="en-US" sz="2000" dirty="0" err="1" smtClean="0"/>
              <a:t>након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њега</a:t>
            </a:r>
            <a:r>
              <a:rPr lang="en-US" sz="2000" dirty="0" smtClean="0"/>
              <a:t> </a:t>
            </a:r>
            <a:r>
              <a:rPr lang="en-US" sz="2000" dirty="0" err="1" smtClean="0"/>
              <a:t>ступа</a:t>
            </a:r>
            <a:r>
              <a:rPr lang="en-US" sz="2000" dirty="0" smtClean="0"/>
              <a:t> </a:t>
            </a:r>
            <a:r>
              <a:rPr lang="en-US" sz="2000" dirty="0" err="1" smtClean="0"/>
              <a:t>Охозија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Охозија</a:t>
            </a:r>
            <a:r>
              <a:rPr lang="en-US" sz="2000" dirty="0" smtClean="0"/>
              <a:t> </a:t>
            </a:r>
            <a:r>
              <a:rPr lang="en-US" sz="2000" dirty="0" err="1" smtClean="0"/>
              <a:t>јудејски</a:t>
            </a:r>
            <a:r>
              <a:rPr lang="en-US" sz="2000" dirty="0" smtClean="0"/>
              <a:t> и </a:t>
            </a:r>
            <a:r>
              <a:rPr lang="en-US" sz="2000" dirty="0" err="1" smtClean="0"/>
              <a:t>Јорам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израиљски</a:t>
            </a:r>
            <a:r>
              <a:rPr lang="en-US" sz="2000" dirty="0" smtClean="0"/>
              <a:t> </a:t>
            </a:r>
            <a:r>
              <a:rPr lang="en-US" sz="2000" dirty="0" err="1" smtClean="0"/>
              <a:t>заједнички</a:t>
            </a:r>
            <a:r>
              <a:rPr lang="en-US" sz="2000" dirty="0" smtClean="0"/>
              <a:t> </a:t>
            </a:r>
            <a:r>
              <a:rPr lang="en-US" sz="2000" dirty="0" err="1" smtClean="0"/>
              <a:t>нападају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Рамот-Галадски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их</a:t>
            </a:r>
            <a:r>
              <a:rPr lang="en-US" sz="2000" dirty="0" smtClean="0"/>
              <a:t> </a:t>
            </a:r>
            <a:r>
              <a:rPr lang="en-US" sz="2000" dirty="0" err="1" smtClean="0"/>
              <a:t>Сиријци</a:t>
            </a:r>
            <a:r>
              <a:rPr lang="en-US" sz="2000" dirty="0" smtClean="0"/>
              <a:t> </a:t>
            </a:r>
            <a:r>
              <a:rPr lang="en-US" sz="2000" dirty="0" err="1" smtClean="0"/>
              <a:t>побеђују</a:t>
            </a:r>
            <a:r>
              <a:rPr lang="en-US" sz="2000" dirty="0" smtClean="0"/>
              <a:t>; </a:t>
            </a:r>
            <a:r>
              <a:rPr lang="en-US" sz="2000" dirty="0" err="1" smtClean="0"/>
              <a:t>Јорам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лечи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рана</a:t>
            </a:r>
            <a:r>
              <a:rPr lang="en-US" sz="2000" dirty="0" smtClean="0"/>
              <a:t> у </a:t>
            </a:r>
            <a:r>
              <a:rPr lang="en-US" sz="2000" dirty="0" err="1" smtClean="0"/>
              <a:t>Језраелу</a:t>
            </a:r>
            <a:r>
              <a:rPr lang="en-US" sz="2000" dirty="0" smtClean="0"/>
              <a:t>, а </a:t>
            </a:r>
            <a:r>
              <a:rPr lang="en-US" sz="2000" dirty="0" err="1" smtClean="0"/>
              <a:t>Охозија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му</a:t>
            </a:r>
            <a:r>
              <a:rPr lang="en-US" sz="2000" dirty="0" smtClean="0"/>
              <a:t> </a:t>
            </a:r>
            <a:r>
              <a:rPr lang="en-US" sz="2000" dirty="0" err="1" smtClean="0"/>
              <a:t>долази</a:t>
            </a:r>
            <a:r>
              <a:rPr lang="en-US" sz="2000" dirty="0" smtClean="0"/>
              <a:t> у </a:t>
            </a:r>
            <a:r>
              <a:rPr lang="en-US" sz="2000" dirty="0" err="1" smtClean="0"/>
              <a:t>посету</a:t>
            </a:r>
            <a:r>
              <a:rPr lang="en-US" sz="2000" dirty="0" smtClean="0"/>
              <a:t>.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9-10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Јелисеј и Јуј</a:t>
            </a: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/>
              <a:t>Јелисеј</a:t>
            </a:r>
            <a:r>
              <a:rPr lang="en-US" sz="2000" dirty="0" smtClean="0"/>
              <a:t> </a:t>
            </a:r>
            <a:r>
              <a:rPr lang="en-US" sz="2000" dirty="0" err="1" smtClean="0"/>
              <a:t>шаље</a:t>
            </a:r>
            <a:r>
              <a:rPr lang="en-US" sz="2000" dirty="0" smtClean="0"/>
              <a:t> </a:t>
            </a:r>
            <a:r>
              <a:rPr lang="en-US" sz="2000" dirty="0" err="1" smtClean="0"/>
              <a:t>момка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помаже</a:t>
            </a:r>
            <a:r>
              <a:rPr lang="en-US" sz="2000" dirty="0" smtClean="0"/>
              <a:t> </a:t>
            </a:r>
            <a:r>
              <a:rPr lang="en-US" sz="2000" dirty="0" err="1" smtClean="0"/>
              <a:t>Јуја</a:t>
            </a:r>
            <a:r>
              <a:rPr lang="en-US" sz="2000" dirty="0" smtClean="0"/>
              <a:t> </a:t>
            </a:r>
            <a:r>
              <a:rPr lang="en-US" sz="2000" dirty="0" err="1" smtClean="0"/>
              <a:t>војводу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цара</a:t>
            </a:r>
            <a:r>
              <a:rPr lang="en-US" sz="2000" dirty="0" smtClean="0"/>
              <a:t>; </a:t>
            </a:r>
            <a:r>
              <a:rPr lang="en-US" sz="2000" dirty="0" err="1" smtClean="0"/>
              <a:t>Јуј</a:t>
            </a:r>
            <a:r>
              <a:rPr lang="en-US" sz="2000" dirty="0" smtClean="0"/>
              <a:t> </a:t>
            </a:r>
            <a:r>
              <a:rPr lang="en-US" sz="2000" dirty="0" err="1" smtClean="0"/>
              <a:t>објављује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зацарење</a:t>
            </a:r>
            <a:r>
              <a:rPr lang="en-US" sz="2000" dirty="0" smtClean="0"/>
              <a:t> и </a:t>
            </a:r>
            <a:r>
              <a:rPr lang="en-US" sz="2000" dirty="0" err="1" smtClean="0"/>
              <a:t>бива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признат</a:t>
            </a:r>
            <a:endParaRPr lang="en-US" sz="2000" dirty="0" smtClean="0"/>
          </a:p>
          <a:p>
            <a:r>
              <a:rPr lang="en-US" sz="2000" dirty="0" err="1" smtClean="0"/>
              <a:t>Јуј</a:t>
            </a:r>
            <a:r>
              <a:rPr lang="en-US" sz="2000" dirty="0" smtClean="0"/>
              <a:t> </a:t>
            </a:r>
            <a:r>
              <a:rPr lang="en-US" sz="2000" dirty="0" err="1" smtClean="0"/>
              <a:t>креће</a:t>
            </a:r>
            <a:r>
              <a:rPr lang="en-US" sz="2000" dirty="0" smtClean="0"/>
              <a:t> у </a:t>
            </a:r>
            <a:r>
              <a:rPr lang="en-US" sz="2000" dirty="0" err="1" smtClean="0"/>
              <a:t>Језраел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војском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обрачуна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Јорамом</a:t>
            </a:r>
            <a:r>
              <a:rPr lang="en-US" sz="2000" dirty="0" smtClean="0"/>
              <a:t>; </a:t>
            </a:r>
            <a:r>
              <a:rPr lang="en-US" sz="2000" dirty="0" err="1" smtClean="0"/>
              <a:t>гласници</a:t>
            </a:r>
            <a:r>
              <a:rPr lang="en-US" sz="2000" dirty="0" smtClean="0"/>
              <a:t> </a:t>
            </a:r>
            <a:r>
              <a:rPr lang="en-US" sz="2000" dirty="0" err="1" smtClean="0"/>
              <a:t>излазе</a:t>
            </a:r>
            <a:r>
              <a:rPr lang="en-US" sz="2000" dirty="0" smtClean="0"/>
              <a:t> к </a:t>
            </a:r>
            <a:r>
              <a:rPr lang="en-US" sz="2000" dirty="0" err="1" smtClean="0"/>
              <a:t>њему</a:t>
            </a:r>
            <a:r>
              <a:rPr lang="en-US" sz="2000" dirty="0" smtClean="0"/>
              <a:t> и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враћају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и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крају</a:t>
            </a:r>
            <a:r>
              <a:rPr lang="en-US" sz="2000" dirty="0" smtClean="0"/>
              <a:t> и </a:t>
            </a:r>
            <a:r>
              <a:rPr lang="en-US" sz="2000" dirty="0" err="1" smtClean="0"/>
              <a:t>сам</a:t>
            </a:r>
            <a:r>
              <a:rPr lang="en-US" sz="2000" dirty="0" smtClean="0"/>
              <a:t> </a:t>
            </a:r>
            <a:r>
              <a:rPr lang="en-US" sz="2000" dirty="0" err="1" smtClean="0"/>
              <a:t>Јорам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након</a:t>
            </a:r>
            <a:r>
              <a:rPr lang="en-US" sz="2000" dirty="0" smtClean="0"/>
              <a:t> </a:t>
            </a:r>
            <a:r>
              <a:rPr lang="en-US" sz="2000" dirty="0" err="1" smtClean="0"/>
              <a:t>кратког</a:t>
            </a:r>
            <a:r>
              <a:rPr lang="en-US" sz="2000" dirty="0" smtClean="0"/>
              <a:t> </a:t>
            </a:r>
            <a:r>
              <a:rPr lang="en-US" sz="2000" dirty="0" err="1" smtClean="0"/>
              <a:t>разговора</a:t>
            </a:r>
            <a:r>
              <a:rPr lang="en-US" sz="2000" dirty="0" smtClean="0"/>
              <a:t> </a:t>
            </a:r>
            <a:r>
              <a:rPr lang="en-US" sz="2000" dirty="0" err="1" smtClean="0"/>
              <a:t>схвата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реч</a:t>
            </a:r>
            <a:r>
              <a:rPr lang="en-US" sz="2000" dirty="0" smtClean="0"/>
              <a:t> о </a:t>
            </a:r>
            <a:r>
              <a:rPr lang="en-US" sz="2000" dirty="0" err="1" smtClean="0"/>
              <a:t>преврату</a:t>
            </a:r>
            <a:r>
              <a:rPr lang="en-US" sz="2000" dirty="0" smtClean="0"/>
              <a:t> и </a:t>
            </a:r>
            <a:r>
              <a:rPr lang="en-US" sz="2000" dirty="0" err="1" smtClean="0"/>
              <a:t>бива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погођен</a:t>
            </a:r>
            <a:r>
              <a:rPr lang="en-US" sz="2000" dirty="0" smtClean="0"/>
              <a:t> </a:t>
            </a:r>
            <a:r>
              <a:rPr lang="en-US" sz="2000" dirty="0" err="1" smtClean="0"/>
              <a:t>стрелом</a:t>
            </a:r>
            <a:endParaRPr lang="en-US" sz="2000" dirty="0" smtClean="0"/>
          </a:p>
          <a:p>
            <a:r>
              <a:rPr lang="en-US" sz="2000" dirty="0" err="1" smtClean="0"/>
              <a:t>Јуј</a:t>
            </a:r>
            <a:r>
              <a:rPr lang="en-US" sz="2000" dirty="0" smtClean="0"/>
              <a:t> </a:t>
            </a:r>
            <a:r>
              <a:rPr lang="en-US" sz="2000" dirty="0" err="1" smtClean="0"/>
              <a:t>креће</a:t>
            </a:r>
            <a:r>
              <a:rPr lang="en-US" sz="2000" dirty="0" smtClean="0"/>
              <a:t> у </a:t>
            </a:r>
            <a:r>
              <a:rPr lang="en-US" sz="2000" dirty="0" err="1" smtClean="0"/>
              <a:t>потеру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Охозијом</a:t>
            </a:r>
            <a:r>
              <a:rPr lang="en-US" sz="2000" dirty="0" smtClean="0"/>
              <a:t> и </a:t>
            </a:r>
            <a:r>
              <a:rPr lang="en-US" sz="2000" dirty="0" err="1" smtClean="0"/>
              <a:t>рањава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га</a:t>
            </a:r>
            <a:r>
              <a:rPr lang="en-US" sz="2000" dirty="0" smtClean="0"/>
              <a:t>, </a:t>
            </a:r>
            <a:r>
              <a:rPr lang="en-US" sz="2000" dirty="0" err="1" smtClean="0"/>
              <a:t>те</a:t>
            </a:r>
            <a:r>
              <a:rPr lang="en-US" sz="2000" dirty="0" smtClean="0"/>
              <a:t> </a:t>
            </a:r>
            <a:r>
              <a:rPr lang="en-US" sz="2000" dirty="0" err="1" smtClean="0"/>
              <a:t>он</a:t>
            </a:r>
            <a:r>
              <a:rPr lang="en-US" sz="2000" dirty="0" smtClean="0"/>
              <a:t> </a:t>
            </a:r>
            <a:r>
              <a:rPr lang="en-US" sz="2000" dirty="0" err="1" smtClean="0"/>
              <a:t>умире</a:t>
            </a:r>
            <a:r>
              <a:rPr lang="en-US" sz="2000" dirty="0" smtClean="0"/>
              <a:t> у </a:t>
            </a:r>
            <a:r>
              <a:rPr lang="en-US" sz="2000" dirty="0" err="1" smtClean="0"/>
              <a:t>Мегидону</a:t>
            </a:r>
            <a:endParaRPr lang="en-US" sz="2000" dirty="0" smtClean="0"/>
          </a:p>
          <a:p>
            <a:r>
              <a:rPr lang="en-US" sz="2000" dirty="0" err="1" smtClean="0"/>
              <a:t>Јуј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обрачунава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свим</a:t>
            </a:r>
            <a:r>
              <a:rPr lang="en-US" sz="2000" dirty="0" smtClean="0"/>
              <a:t> </a:t>
            </a:r>
            <a:r>
              <a:rPr lang="en-US" sz="2000" dirty="0" err="1" smtClean="0"/>
              <a:t>потомцима</a:t>
            </a:r>
            <a:r>
              <a:rPr lang="en-US" sz="2000" dirty="0" smtClean="0"/>
              <a:t> </a:t>
            </a:r>
            <a:r>
              <a:rPr lang="en-US" sz="2000" dirty="0" err="1" smtClean="0"/>
              <a:t>Амријеве</a:t>
            </a:r>
            <a:r>
              <a:rPr lang="en-US" sz="2000" dirty="0" smtClean="0"/>
              <a:t> </a:t>
            </a:r>
            <a:r>
              <a:rPr lang="en-US" sz="2000" dirty="0" err="1" smtClean="0"/>
              <a:t>династије</a:t>
            </a:r>
            <a:r>
              <a:rPr lang="en-US" sz="2000" dirty="0" smtClean="0"/>
              <a:t>: </a:t>
            </a:r>
            <a:r>
              <a:rPr lang="en-US" sz="2000" dirty="0" err="1" smtClean="0"/>
              <a:t>баца</a:t>
            </a:r>
            <a:r>
              <a:rPr lang="en-US" sz="2000" dirty="0" smtClean="0"/>
              <a:t> </a:t>
            </a:r>
            <a:r>
              <a:rPr lang="en-US" sz="2000" dirty="0" err="1" smtClean="0"/>
              <a:t>Језавељу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куле</a:t>
            </a:r>
            <a:r>
              <a:rPr lang="en-US" sz="2000" dirty="0" smtClean="0"/>
              <a:t> и </a:t>
            </a:r>
            <a:r>
              <a:rPr lang="en-US" sz="2000" dirty="0" err="1" smtClean="0"/>
              <a:t>обистињује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пророштво</a:t>
            </a:r>
            <a:r>
              <a:rPr lang="en-US" sz="2000" dirty="0" smtClean="0"/>
              <a:t>; </a:t>
            </a:r>
          </a:p>
          <a:p>
            <a:r>
              <a:rPr lang="en-US" sz="2000" dirty="0" err="1" smtClean="0"/>
              <a:t>истребљује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Валове</a:t>
            </a:r>
            <a:r>
              <a:rPr lang="en-US" sz="2000" dirty="0" smtClean="0"/>
              <a:t> </a:t>
            </a:r>
            <a:r>
              <a:rPr lang="en-US" sz="2000" dirty="0" err="1" smtClean="0"/>
              <a:t>свештенике</a:t>
            </a:r>
            <a:r>
              <a:rPr lang="en-US" sz="2000" dirty="0" smtClean="0"/>
              <a:t> и </a:t>
            </a:r>
            <a:r>
              <a:rPr lang="en-US" sz="2000" dirty="0" err="1" smtClean="0"/>
              <a:t>култ</a:t>
            </a:r>
            <a:r>
              <a:rPr lang="en-US" sz="2000" dirty="0" smtClean="0"/>
              <a:t> и </a:t>
            </a:r>
            <a:r>
              <a:rPr lang="en-US" sz="2000" dirty="0" err="1" smtClean="0"/>
              <a:t>руши</a:t>
            </a:r>
            <a:r>
              <a:rPr lang="en-US" sz="2000" dirty="0" smtClean="0"/>
              <a:t> </a:t>
            </a:r>
            <a:r>
              <a:rPr lang="en-US" sz="2000" dirty="0" err="1" smtClean="0"/>
              <a:t>његов</a:t>
            </a:r>
            <a:r>
              <a:rPr lang="en-US" sz="2000" dirty="0" smtClean="0"/>
              <a:t> </a:t>
            </a:r>
            <a:r>
              <a:rPr lang="en-US" sz="2000" dirty="0" err="1" smtClean="0"/>
              <a:t>храм</a:t>
            </a:r>
            <a:endParaRPr lang="en-US" sz="2000" dirty="0" smtClean="0"/>
          </a:p>
          <a:p>
            <a:r>
              <a:rPr lang="en-US" sz="2000" dirty="0" err="1" smtClean="0"/>
              <a:t>замерка</a:t>
            </a:r>
            <a:r>
              <a:rPr lang="en-US" sz="2000" dirty="0" smtClean="0"/>
              <a:t> </a:t>
            </a:r>
            <a:r>
              <a:rPr lang="en-US" sz="2000" dirty="0" err="1" smtClean="0"/>
              <a:t>Јују</a:t>
            </a:r>
            <a:r>
              <a:rPr lang="en-US" sz="2000" dirty="0" smtClean="0"/>
              <a:t>: </a:t>
            </a:r>
            <a:r>
              <a:rPr lang="en-US" sz="2000" dirty="0" err="1" smtClean="0"/>
              <a:t>није</a:t>
            </a:r>
            <a:r>
              <a:rPr lang="en-US" sz="2000" dirty="0" smtClean="0"/>
              <a:t> </a:t>
            </a:r>
            <a:r>
              <a:rPr lang="en-US" sz="2000" dirty="0" err="1" smtClean="0"/>
              <a:t>срушио</a:t>
            </a:r>
            <a:r>
              <a:rPr lang="en-US" sz="2000" dirty="0" smtClean="0"/>
              <a:t> </a:t>
            </a:r>
            <a:r>
              <a:rPr lang="en-US" sz="2000" dirty="0" err="1" smtClean="0"/>
              <a:t>златне</a:t>
            </a:r>
            <a:r>
              <a:rPr lang="en-US" sz="2000" dirty="0" smtClean="0"/>
              <a:t> </a:t>
            </a:r>
            <a:r>
              <a:rPr lang="en-US" sz="2000" dirty="0" err="1" smtClean="0"/>
              <a:t>телце</a:t>
            </a:r>
            <a:r>
              <a:rPr lang="en-US" sz="2000" dirty="0" smtClean="0"/>
              <a:t> у </a:t>
            </a:r>
            <a:r>
              <a:rPr lang="en-US" sz="2000" dirty="0" err="1" smtClean="0"/>
              <a:t>Дану</a:t>
            </a:r>
            <a:r>
              <a:rPr lang="en-US" sz="2000" dirty="0" smtClean="0"/>
              <a:t> и </a:t>
            </a:r>
            <a:r>
              <a:rPr lang="en-US" sz="2000" dirty="0" err="1" smtClean="0"/>
              <a:t>Ветиљу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1203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Друга књига о царевима</vt:lpstr>
      <vt:lpstr>  Глава 1 </vt:lpstr>
      <vt:lpstr>  Глава 2 </vt:lpstr>
      <vt:lpstr>  Глава 3 </vt:lpstr>
      <vt:lpstr>  Глава 4-5 </vt:lpstr>
      <vt:lpstr>  Глава 6 </vt:lpstr>
      <vt:lpstr>  Глава 7 </vt:lpstr>
      <vt:lpstr>  Глава 8 </vt:lpstr>
      <vt:lpstr>  Глава 9-10 </vt:lpstr>
      <vt:lpstr>  Глава 11 </vt:lpstr>
      <vt:lpstr>  Глава 12 </vt:lpstr>
      <vt:lpstr>  Глава 13 </vt:lpstr>
      <vt:lpstr>  Глава 14 </vt:lpstr>
      <vt:lpstr>  Глава 15 </vt:lpstr>
      <vt:lpstr>  Глава 16 </vt:lpstr>
      <vt:lpstr>  Глава 17 </vt:lpstr>
      <vt:lpstr>Slide 17</vt:lpstr>
      <vt:lpstr>  Глава 19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Друга књига о царевима</dc:title>
  <dc:creator>Korisnik</dc:creator>
  <cp:lastModifiedBy>Zeljko</cp:lastModifiedBy>
  <cp:revision>23</cp:revision>
  <dcterms:created xsi:type="dcterms:W3CDTF">2015-03-05T08:49:50Z</dcterms:created>
  <dcterms:modified xsi:type="dcterms:W3CDTF">2015-12-07T15:57:44Z</dcterms:modified>
</cp:coreProperties>
</file>