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72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16FB8A-49C0-4D21-A64D-9C4823D799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B4E9B7-7B6B-43B5-A55C-2CAB661E2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66800"/>
            <a:ext cx="7406640" cy="1472184"/>
          </a:xfrm>
        </p:spPr>
        <p:txBody>
          <a:bodyPr/>
          <a:lstStyle/>
          <a:p>
            <a:pPr algn="ctr"/>
            <a:r>
              <a:rPr lang="sr-Cyrl-RS" dirty="0" smtClean="0"/>
              <a:t>Књига Немијина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343400"/>
            <a:ext cx="7406640" cy="1752600"/>
          </a:xfrm>
        </p:spPr>
        <p:txBody>
          <a:bodyPr/>
          <a:lstStyle/>
          <a:p>
            <a:pPr algn="ctr"/>
            <a:r>
              <a:rPr lang="sr-Cyrl-RS" dirty="0" smtClean="0"/>
              <a:t>Старозаветна </a:t>
            </a:r>
            <a:r>
              <a:rPr lang="sr-Cyrl-RS" dirty="0" smtClean="0"/>
              <a:t>историја</a:t>
            </a:r>
            <a:endParaRPr lang="sr-Cyrl-RS" dirty="0" smtClean="0"/>
          </a:p>
          <a:p>
            <a:pPr algn="ctr"/>
            <a:r>
              <a:rPr lang="sr-Cyrl-RS" dirty="0" smtClean="0"/>
              <a:t>-вежбе-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Лукавство Санавалата и Товије </a:t>
            </a:r>
          </a:p>
          <a:p>
            <a:r>
              <a:rPr lang="sr-Cyrl-RS" dirty="0" smtClean="0"/>
              <a:t>Санавалат и Товија позивају Немију 4 пута на разговор и он их одбија</a:t>
            </a:r>
          </a:p>
          <a:p>
            <a:r>
              <a:rPr lang="sr-Cyrl-RS" dirty="0" smtClean="0"/>
              <a:t>Преписка Санавалата и Немије </a:t>
            </a:r>
          </a:p>
          <a:p>
            <a:r>
              <a:rPr lang="sr-Cyrl-RS" dirty="0" smtClean="0"/>
              <a:t>Завршена обнова зида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Постављање страже</a:t>
            </a:r>
          </a:p>
          <a:p>
            <a:r>
              <a:rPr lang="sr-Cyrl-RS" dirty="0" smtClean="0"/>
              <a:t>Набрајање људи који су се вратили из ропства (42 360 душа)</a:t>
            </a:r>
          </a:p>
          <a:p>
            <a:r>
              <a:rPr lang="sr-Cyrl-RS" dirty="0" smtClean="0"/>
              <a:t>Давање добровољног прилога храму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Јездра чита народу Закон</a:t>
            </a:r>
          </a:p>
          <a:p>
            <a:r>
              <a:rPr lang="sr-Cyrl-RS" dirty="0" smtClean="0"/>
              <a:t>Немија говори народу да се радује </a:t>
            </a:r>
          </a:p>
          <a:p>
            <a:r>
              <a:rPr lang="sr-Cyrl-RS" dirty="0" smtClean="0"/>
              <a:t>Прослављање празника Сеница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Синови Израиљеви се кају и исповедају грехе</a:t>
            </a:r>
          </a:p>
          <a:p>
            <a:r>
              <a:rPr lang="sr-Cyrl-RS" dirty="0" smtClean="0"/>
              <a:t>Левити се издвајају од народа и износе хвале и благослове Богу уз подсећање на историју Израиља од Аврама до обнове Јерусалима</a:t>
            </a:r>
          </a:p>
          <a:p>
            <a:r>
              <a:rPr lang="sr-Cyrl-RS" dirty="0" smtClean="0"/>
              <a:t>Склапање завета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Чувари завета: свештеници,Левити, главари народни и остали народ(набрајање)</a:t>
            </a:r>
          </a:p>
          <a:p>
            <a:r>
              <a:rPr lang="sr-Cyrl-RS" dirty="0" smtClean="0"/>
              <a:t>Заклетва да ће поштовати Закон Божији</a:t>
            </a:r>
          </a:p>
          <a:p>
            <a:r>
              <a:rPr lang="sr-Cyrl-RS" dirty="0" smtClean="0"/>
              <a:t>Установа уредбе као личних правила Израиља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Насељавање кнежева народних у Јерусалим са изабраним из осталих племена</a:t>
            </a:r>
          </a:p>
          <a:p>
            <a:r>
              <a:rPr lang="sr-Cyrl-RS" dirty="0" smtClean="0"/>
              <a:t>Остатак народа насељава остале градове Јудеје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Попис свештеника и левита од Зоровавеља и Исуса до царовања Дарија, цара персијског</a:t>
            </a:r>
          </a:p>
          <a:p>
            <a:r>
              <a:rPr lang="sr-Cyrl-RS" dirty="0" smtClean="0"/>
              <a:t>Попис поглавара народа за време Јоакима и Немије</a:t>
            </a:r>
          </a:p>
          <a:p>
            <a:r>
              <a:rPr lang="sr-Cyrl-RS" dirty="0" smtClean="0"/>
              <a:t>Весеље и радост народа због обновљења града Јерусалима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Одлучивање туђинаца од Израиља</a:t>
            </a:r>
          </a:p>
          <a:p>
            <a:r>
              <a:rPr lang="sr-Cyrl-RS" dirty="0" smtClean="0"/>
              <a:t>Пријатељство свештеника Елијасава и Товије </a:t>
            </a:r>
          </a:p>
          <a:p>
            <a:r>
              <a:rPr lang="sr-Cyrl-RS" dirty="0" smtClean="0"/>
              <a:t>Немијин повратак у Јерусалим и затицање хаоса јер се не поштоваше Закон и Правила</a:t>
            </a:r>
          </a:p>
          <a:p>
            <a:r>
              <a:rPr lang="sr-Cyrl-RS" dirty="0" smtClean="0"/>
              <a:t>Немија сређује стање у Јерусалиму и поново успоставља ред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Сусрет Ананија и Немије</a:t>
            </a:r>
          </a:p>
          <a:p>
            <a:r>
              <a:rPr lang="sr-Cyrl-RS" dirty="0" smtClean="0"/>
              <a:t>Немија сазнаје за тренутно стање у Јерусалиму (445. година пре Христа)</a:t>
            </a:r>
          </a:p>
          <a:p>
            <a:r>
              <a:rPr lang="sr-Cyrl-RS" dirty="0" smtClean="0"/>
              <a:t>Немијина молитва због тужног стања Јудеје и Јерусалима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Разговор цара Артаксеркса и Немије</a:t>
            </a:r>
          </a:p>
          <a:p>
            <a:r>
              <a:rPr lang="sr-Cyrl-RS" dirty="0" smtClean="0"/>
              <a:t>Молба Немије да иде у Јерусалим да га обнови</a:t>
            </a:r>
          </a:p>
          <a:p>
            <a:r>
              <a:rPr lang="sr-Cyrl-RS" dirty="0" smtClean="0"/>
              <a:t>Цар Артаксеркс дозвољава Немији да иде и даје му помоћ</a:t>
            </a:r>
          </a:p>
          <a:p>
            <a:r>
              <a:rPr lang="sr-Cyrl-RS" dirty="0" smtClean="0"/>
              <a:t>Немија и поглавари се сложише да обнове Јерусалим</a:t>
            </a:r>
          </a:p>
          <a:p>
            <a:r>
              <a:rPr lang="sr-Cyrl-RS" dirty="0" smtClean="0"/>
              <a:t>Ругање Санавалата Ороњанина и Товије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Артаксеркс  </a:t>
            </a:r>
            <a:r>
              <a:rPr lang="en-US" dirty="0" smtClean="0"/>
              <a:t>I</a:t>
            </a:r>
            <a:r>
              <a:rPr lang="sr-Cyrl-RS" dirty="0" smtClean="0"/>
              <a:t>,персијски цар 5. век пре Христа </a:t>
            </a:r>
            <a:endParaRPr lang="en-US" dirty="0"/>
          </a:p>
        </p:txBody>
      </p:sp>
      <p:pic>
        <p:nvPicPr>
          <p:cNvPr id="1026" name="Picture 2" descr="C:\Users\Burazengija\Desktop\hfj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286000"/>
            <a:ext cx="3895725" cy="383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Обнављање Јерусалима</a:t>
            </a:r>
          </a:p>
          <a:p>
            <a:r>
              <a:rPr lang="sr-Cyrl-RS" dirty="0" smtClean="0"/>
              <a:t>Град обнављају синови Израиљеви, од свештеничких поглавара до златара и трговаца</a:t>
            </a:r>
            <a:endParaRPr lang="en-US" dirty="0"/>
          </a:p>
        </p:txBody>
      </p:sp>
      <p:pic>
        <p:nvPicPr>
          <p:cNvPr id="1026" name="Picture 2" descr="C:\Users\Burazengija\Desktop\posterA3_nehemiah_city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491897"/>
            <a:ext cx="5867400" cy="3232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BACKUP DESKTOP 20.08. 2015\Starozavetna istorija 2014-5\Jezdra i Nemija\a-nehemiah-wall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6870024" cy="4460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3060192" cy="4038600"/>
          </a:xfrm>
        </p:spPr>
        <p:txBody>
          <a:bodyPr/>
          <a:lstStyle/>
          <a:p>
            <a:r>
              <a:rPr lang="sr-Cyrl-RS" dirty="0" smtClean="0"/>
              <a:t>Јерусалимски зид у доба Немије</a:t>
            </a:r>
            <a:endParaRPr lang="en-US" dirty="0"/>
          </a:p>
        </p:txBody>
      </p:sp>
      <p:pic>
        <p:nvPicPr>
          <p:cNvPr id="2050" name="Picture 2" descr="D:\BACKUP DESKTOP 20.08. 2015\Starozavetna istorija 2014-5\Jezdra i Nemija\nehemiah-jerusalem-ma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1890" y="990600"/>
            <a:ext cx="559211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Ругање Санавалата и Товије</a:t>
            </a:r>
          </a:p>
          <a:p>
            <a:r>
              <a:rPr lang="sr-Cyrl-RS" dirty="0" smtClean="0"/>
              <a:t>Пакост Санавалата и Товије, постављање страже;мере предострожности </a:t>
            </a:r>
          </a:p>
          <a:p>
            <a:r>
              <a:rPr lang="sr-Cyrl-RS" dirty="0" smtClean="0"/>
              <a:t>Разбијена намера противника Немијиних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Глава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Народ се буни због глади која их је задесила</a:t>
            </a:r>
          </a:p>
          <a:p>
            <a:r>
              <a:rPr lang="sr-Cyrl-RS" dirty="0" smtClean="0"/>
              <a:t>Разговор Немије са кнежевима и поглаварима</a:t>
            </a:r>
          </a:p>
          <a:p>
            <a:r>
              <a:rPr lang="sr-Cyrl-RS" dirty="0" smtClean="0"/>
              <a:t>Немијина несебичност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347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Књига Немијина</vt:lpstr>
      <vt:lpstr>Глава 1</vt:lpstr>
      <vt:lpstr>Глава 2</vt:lpstr>
      <vt:lpstr>Глава 2</vt:lpstr>
      <vt:lpstr>Глава 3</vt:lpstr>
      <vt:lpstr>Глава 3</vt:lpstr>
      <vt:lpstr>Slide 7</vt:lpstr>
      <vt:lpstr>Глава 4</vt:lpstr>
      <vt:lpstr>Глава 5</vt:lpstr>
      <vt:lpstr>Глава 6</vt:lpstr>
      <vt:lpstr>Глава 7</vt:lpstr>
      <vt:lpstr>Глава 8</vt:lpstr>
      <vt:lpstr>Глава 9</vt:lpstr>
      <vt:lpstr>Глава 10</vt:lpstr>
      <vt:lpstr>Глава 11</vt:lpstr>
      <vt:lpstr>Глава 12</vt:lpstr>
      <vt:lpstr>Глава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Књига Немијина</dc:title>
  <dc:creator>Burazengija</dc:creator>
  <cp:lastModifiedBy>Korisnik</cp:lastModifiedBy>
  <cp:revision>8</cp:revision>
  <dcterms:created xsi:type="dcterms:W3CDTF">2016-02-23T21:02:15Z</dcterms:created>
  <dcterms:modified xsi:type="dcterms:W3CDTF">2016-02-24T11:45:11Z</dcterms:modified>
</cp:coreProperties>
</file>